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0" r:id="rId16"/>
    <p:sldId id="273" r:id="rId17"/>
    <p:sldId id="274" r:id="rId18"/>
    <p:sldId id="275" r:id="rId19"/>
    <p:sldId id="276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985" autoAdjust="0"/>
    <p:restoredTop sz="94660"/>
  </p:normalViewPr>
  <p:slideViewPr>
    <p:cSldViewPr>
      <p:cViewPr>
        <p:scale>
          <a:sx n="50" d="100"/>
          <a:sy n="50" d="100"/>
        </p:scale>
        <p:origin x="90" y="1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7459980"/>
          </a:xfrm>
          <a:custGeom>
            <a:avLst/>
            <a:gdLst/>
            <a:ahLst/>
            <a:cxnLst/>
            <a:rect l="l" t="t" r="r" b="b"/>
            <a:pathLst>
              <a:path w="18288000" h="7459980">
                <a:moveTo>
                  <a:pt x="0" y="7459356"/>
                </a:moveTo>
                <a:lnTo>
                  <a:pt x="18287998" y="7459356"/>
                </a:lnTo>
                <a:lnTo>
                  <a:pt x="18287998" y="0"/>
                </a:lnTo>
                <a:lnTo>
                  <a:pt x="0" y="0"/>
                </a:lnTo>
                <a:lnTo>
                  <a:pt x="0" y="7459356"/>
                </a:lnTo>
                <a:close/>
              </a:path>
            </a:pathLst>
          </a:custGeom>
          <a:solidFill>
            <a:srgbClr val="F4F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459359"/>
            <a:ext cx="18288000" cy="557530"/>
          </a:xfrm>
          <a:custGeom>
            <a:avLst/>
            <a:gdLst/>
            <a:ahLst/>
            <a:cxnLst/>
            <a:rect l="l" t="t" r="r" b="b"/>
            <a:pathLst>
              <a:path w="18288000" h="557529">
                <a:moveTo>
                  <a:pt x="18288000" y="556925"/>
                </a:moveTo>
                <a:lnTo>
                  <a:pt x="18288000" y="0"/>
                </a:lnTo>
                <a:lnTo>
                  <a:pt x="0" y="0"/>
                </a:lnTo>
                <a:lnTo>
                  <a:pt x="0" y="556925"/>
                </a:lnTo>
                <a:lnTo>
                  <a:pt x="18288000" y="55692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-1" y="8016245"/>
            <a:ext cx="18288000" cy="2270760"/>
          </a:xfrm>
          <a:custGeom>
            <a:avLst/>
            <a:gdLst/>
            <a:ahLst/>
            <a:cxnLst/>
            <a:rect l="l" t="t" r="r" b="b"/>
            <a:pathLst>
              <a:path w="18288000" h="2270759">
                <a:moveTo>
                  <a:pt x="0" y="2270753"/>
                </a:moveTo>
                <a:lnTo>
                  <a:pt x="0" y="0"/>
                </a:lnTo>
                <a:lnTo>
                  <a:pt x="18287997" y="0"/>
                </a:lnTo>
                <a:lnTo>
                  <a:pt x="18287997" y="2270753"/>
                </a:lnTo>
                <a:lnTo>
                  <a:pt x="0" y="2270753"/>
                </a:lnTo>
                <a:close/>
              </a:path>
            </a:pathLst>
          </a:custGeom>
          <a:solidFill>
            <a:srgbClr val="454A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38464" y="9306261"/>
            <a:ext cx="16610965" cy="527685"/>
          </a:xfrm>
          <a:custGeom>
            <a:avLst/>
            <a:gdLst/>
            <a:ahLst/>
            <a:cxnLst/>
            <a:rect l="l" t="t" r="r" b="b"/>
            <a:pathLst>
              <a:path w="16610965" h="527684">
                <a:moveTo>
                  <a:pt x="16346712" y="527576"/>
                </a:moveTo>
                <a:lnTo>
                  <a:pt x="14501188" y="527576"/>
                </a:lnTo>
                <a:lnTo>
                  <a:pt x="14453806" y="523320"/>
                </a:lnTo>
                <a:lnTo>
                  <a:pt x="14409203" y="511054"/>
                </a:lnTo>
                <a:lnTo>
                  <a:pt x="14368125" y="491533"/>
                </a:lnTo>
                <a:lnTo>
                  <a:pt x="14331320" y="465508"/>
                </a:lnTo>
                <a:lnTo>
                  <a:pt x="14299532" y="433734"/>
                </a:lnTo>
                <a:lnTo>
                  <a:pt x="14273509" y="396965"/>
                </a:lnTo>
                <a:lnTo>
                  <a:pt x="14253997" y="355953"/>
                </a:lnTo>
                <a:lnTo>
                  <a:pt x="14241743" y="311452"/>
                </a:lnTo>
                <a:lnTo>
                  <a:pt x="14237492" y="264215"/>
                </a:lnTo>
                <a:lnTo>
                  <a:pt x="14241743" y="216724"/>
                </a:lnTo>
                <a:lnTo>
                  <a:pt x="14253997" y="172025"/>
                </a:lnTo>
                <a:lnTo>
                  <a:pt x="14273509" y="130864"/>
                </a:lnTo>
                <a:lnTo>
                  <a:pt x="14299532" y="93988"/>
                </a:lnTo>
                <a:lnTo>
                  <a:pt x="14331320" y="62142"/>
                </a:lnTo>
                <a:lnTo>
                  <a:pt x="14368125" y="36074"/>
                </a:lnTo>
                <a:lnTo>
                  <a:pt x="14409203" y="16530"/>
                </a:lnTo>
                <a:lnTo>
                  <a:pt x="14453806" y="4257"/>
                </a:lnTo>
                <a:lnTo>
                  <a:pt x="14501188" y="0"/>
                </a:lnTo>
                <a:lnTo>
                  <a:pt x="16346712" y="0"/>
                </a:lnTo>
                <a:lnTo>
                  <a:pt x="16394094" y="4257"/>
                </a:lnTo>
                <a:lnTo>
                  <a:pt x="16438697" y="16530"/>
                </a:lnTo>
                <a:lnTo>
                  <a:pt x="16479774" y="36074"/>
                </a:lnTo>
                <a:lnTo>
                  <a:pt x="16516580" y="62142"/>
                </a:lnTo>
                <a:lnTo>
                  <a:pt x="16548367" y="93988"/>
                </a:lnTo>
                <a:lnTo>
                  <a:pt x="16574390" y="130864"/>
                </a:lnTo>
                <a:lnTo>
                  <a:pt x="16593902" y="172025"/>
                </a:lnTo>
                <a:lnTo>
                  <a:pt x="16606157" y="216724"/>
                </a:lnTo>
                <a:lnTo>
                  <a:pt x="16610407" y="264215"/>
                </a:lnTo>
                <a:lnTo>
                  <a:pt x="16606157" y="311452"/>
                </a:lnTo>
                <a:lnTo>
                  <a:pt x="16593902" y="355953"/>
                </a:lnTo>
                <a:lnTo>
                  <a:pt x="16574390" y="396965"/>
                </a:lnTo>
                <a:lnTo>
                  <a:pt x="16548367" y="433734"/>
                </a:lnTo>
                <a:lnTo>
                  <a:pt x="16516580" y="465508"/>
                </a:lnTo>
                <a:lnTo>
                  <a:pt x="16479774" y="491533"/>
                </a:lnTo>
                <a:lnTo>
                  <a:pt x="16438697" y="511054"/>
                </a:lnTo>
                <a:lnTo>
                  <a:pt x="16394094" y="523320"/>
                </a:lnTo>
                <a:lnTo>
                  <a:pt x="16346712" y="527576"/>
                </a:lnTo>
                <a:close/>
              </a:path>
              <a:path w="16610965" h="527684">
                <a:moveTo>
                  <a:pt x="11600881" y="527576"/>
                </a:moveTo>
                <a:lnTo>
                  <a:pt x="9755357" y="527576"/>
                </a:lnTo>
                <a:lnTo>
                  <a:pt x="9707975" y="523320"/>
                </a:lnTo>
                <a:lnTo>
                  <a:pt x="9663372" y="511054"/>
                </a:lnTo>
                <a:lnTo>
                  <a:pt x="9622294" y="491533"/>
                </a:lnTo>
                <a:lnTo>
                  <a:pt x="9585489" y="465508"/>
                </a:lnTo>
                <a:lnTo>
                  <a:pt x="9553701" y="433734"/>
                </a:lnTo>
                <a:lnTo>
                  <a:pt x="9527678" y="396965"/>
                </a:lnTo>
                <a:lnTo>
                  <a:pt x="9508166" y="355953"/>
                </a:lnTo>
                <a:lnTo>
                  <a:pt x="9495912" y="311452"/>
                </a:lnTo>
                <a:lnTo>
                  <a:pt x="9491661" y="264215"/>
                </a:lnTo>
                <a:lnTo>
                  <a:pt x="9495912" y="216724"/>
                </a:lnTo>
                <a:lnTo>
                  <a:pt x="9508166" y="172025"/>
                </a:lnTo>
                <a:lnTo>
                  <a:pt x="9527678" y="130864"/>
                </a:lnTo>
                <a:lnTo>
                  <a:pt x="9553701" y="93988"/>
                </a:lnTo>
                <a:lnTo>
                  <a:pt x="9585489" y="62142"/>
                </a:lnTo>
                <a:lnTo>
                  <a:pt x="9622294" y="36074"/>
                </a:lnTo>
                <a:lnTo>
                  <a:pt x="9663372" y="16530"/>
                </a:lnTo>
                <a:lnTo>
                  <a:pt x="9707975" y="4257"/>
                </a:lnTo>
                <a:lnTo>
                  <a:pt x="9755357" y="0"/>
                </a:lnTo>
                <a:lnTo>
                  <a:pt x="11600881" y="0"/>
                </a:lnTo>
                <a:lnTo>
                  <a:pt x="11648263" y="4257"/>
                </a:lnTo>
                <a:lnTo>
                  <a:pt x="11692866" y="16530"/>
                </a:lnTo>
                <a:lnTo>
                  <a:pt x="11733943" y="36074"/>
                </a:lnTo>
                <a:lnTo>
                  <a:pt x="11770749" y="62142"/>
                </a:lnTo>
                <a:lnTo>
                  <a:pt x="11802536" y="93988"/>
                </a:lnTo>
                <a:lnTo>
                  <a:pt x="11828559" y="130864"/>
                </a:lnTo>
                <a:lnTo>
                  <a:pt x="11848071" y="172025"/>
                </a:lnTo>
                <a:lnTo>
                  <a:pt x="11860326" y="216724"/>
                </a:lnTo>
                <a:lnTo>
                  <a:pt x="11864577" y="264215"/>
                </a:lnTo>
                <a:lnTo>
                  <a:pt x="11860326" y="311452"/>
                </a:lnTo>
                <a:lnTo>
                  <a:pt x="11848071" y="355953"/>
                </a:lnTo>
                <a:lnTo>
                  <a:pt x="11828559" y="396965"/>
                </a:lnTo>
                <a:lnTo>
                  <a:pt x="11802536" y="433734"/>
                </a:lnTo>
                <a:lnTo>
                  <a:pt x="11770749" y="465508"/>
                </a:lnTo>
                <a:lnTo>
                  <a:pt x="11733943" y="491533"/>
                </a:lnTo>
                <a:lnTo>
                  <a:pt x="11692866" y="511054"/>
                </a:lnTo>
                <a:lnTo>
                  <a:pt x="11648263" y="523320"/>
                </a:lnTo>
                <a:lnTo>
                  <a:pt x="11600881" y="527576"/>
                </a:lnTo>
                <a:close/>
              </a:path>
              <a:path w="16610965" h="527684">
                <a:moveTo>
                  <a:pt x="6855050" y="527576"/>
                </a:moveTo>
                <a:lnTo>
                  <a:pt x="5009526" y="527576"/>
                </a:lnTo>
                <a:lnTo>
                  <a:pt x="4962144" y="523320"/>
                </a:lnTo>
                <a:lnTo>
                  <a:pt x="4917541" y="511054"/>
                </a:lnTo>
                <a:lnTo>
                  <a:pt x="4876464" y="491533"/>
                </a:lnTo>
                <a:lnTo>
                  <a:pt x="4839658" y="465508"/>
                </a:lnTo>
                <a:lnTo>
                  <a:pt x="4807871" y="433734"/>
                </a:lnTo>
                <a:lnTo>
                  <a:pt x="4781848" y="396965"/>
                </a:lnTo>
                <a:lnTo>
                  <a:pt x="4762336" y="355953"/>
                </a:lnTo>
                <a:lnTo>
                  <a:pt x="4750081" y="311452"/>
                </a:lnTo>
                <a:lnTo>
                  <a:pt x="4745830" y="264215"/>
                </a:lnTo>
                <a:lnTo>
                  <a:pt x="4750081" y="216724"/>
                </a:lnTo>
                <a:lnTo>
                  <a:pt x="4762336" y="172025"/>
                </a:lnTo>
                <a:lnTo>
                  <a:pt x="4781848" y="130864"/>
                </a:lnTo>
                <a:lnTo>
                  <a:pt x="4807871" y="93988"/>
                </a:lnTo>
                <a:lnTo>
                  <a:pt x="4839658" y="62142"/>
                </a:lnTo>
                <a:lnTo>
                  <a:pt x="4876464" y="36074"/>
                </a:lnTo>
                <a:lnTo>
                  <a:pt x="4917541" y="16530"/>
                </a:lnTo>
                <a:lnTo>
                  <a:pt x="4962144" y="4257"/>
                </a:lnTo>
                <a:lnTo>
                  <a:pt x="5009526" y="0"/>
                </a:lnTo>
                <a:lnTo>
                  <a:pt x="6855050" y="0"/>
                </a:lnTo>
                <a:lnTo>
                  <a:pt x="6902432" y="4257"/>
                </a:lnTo>
                <a:lnTo>
                  <a:pt x="6947035" y="16530"/>
                </a:lnTo>
                <a:lnTo>
                  <a:pt x="6988112" y="36074"/>
                </a:lnTo>
                <a:lnTo>
                  <a:pt x="7024918" y="62142"/>
                </a:lnTo>
                <a:lnTo>
                  <a:pt x="7056705" y="93988"/>
                </a:lnTo>
                <a:lnTo>
                  <a:pt x="7082728" y="130864"/>
                </a:lnTo>
                <a:lnTo>
                  <a:pt x="7102240" y="172025"/>
                </a:lnTo>
                <a:lnTo>
                  <a:pt x="7114495" y="216724"/>
                </a:lnTo>
                <a:lnTo>
                  <a:pt x="7118746" y="264215"/>
                </a:lnTo>
                <a:lnTo>
                  <a:pt x="7114495" y="311452"/>
                </a:lnTo>
                <a:lnTo>
                  <a:pt x="7102240" y="355953"/>
                </a:lnTo>
                <a:lnTo>
                  <a:pt x="7082728" y="396965"/>
                </a:lnTo>
                <a:lnTo>
                  <a:pt x="7056705" y="433734"/>
                </a:lnTo>
                <a:lnTo>
                  <a:pt x="7024918" y="465508"/>
                </a:lnTo>
                <a:lnTo>
                  <a:pt x="6988112" y="491533"/>
                </a:lnTo>
                <a:lnTo>
                  <a:pt x="6947035" y="511054"/>
                </a:lnTo>
                <a:lnTo>
                  <a:pt x="6902432" y="523320"/>
                </a:lnTo>
                <a:lnTo>
                  <a:pt x="6855050" y="527576"/>
                </a:lnTo>
                <a:close/>
              </a:path>
              <a:path w="16610965" h="527684">
                <a:moveTo>
                  <a:pt x="2109219" y="527576"/>
                </a:moveTo>
                <a:lnTo>
                  <a:pt x="263695" y="527576"/>
                </a:lnTo>
                <a:lnTo>
                  <a:pt x="216313" y="523320"/>
                </a:lnTo>
                <a:lnTo>
                  <a:pt x="171710" y="511054"/>
                </a:lnTo>
                <a:lnTo>
                  <a:pt x="130633" y="491533"/>
                </a:lnTo>
                <a:lnTo>
                  <a:pt x="93827" y="465508"/>
                </a:lnTo>
                <a:lnTo>
                  <a:pt x="62040" y="433734"/>
                </a:lnTo>
                <a:lnTo>
                  <a:pt x="36017" y="396965"/>
                </a:lnTo>
                <a:lnTo>
                  <a:pt x="16505" y="355953"/>
                </a:lnTo>
                <a:lnTo>
                  <a:pt x="4250" y="311452"/>
                </a:lnTo>
                <a:lnTo>
                  <a:pt x="0" y="264215"/>
                </a:lnTo>
                <a:lnTo>
                  <a:pt x="4250" y="216724"/>
                </a:lnTo>
                <a:lnTo>
                  <a:pt x="16505" y="172025"/>
                </a:lnTo>
                <a:lnTo>
                  <a:pt x="36017" y="130864"/>
                </a:lnTo>
                <a:lnTo>
                  <a:pt x="62040" y="93988"/>
                </a:lnTo>
                <a:lnTo>
                  <a:pt x="93827" y="62142"/>
                </a:lnTo>
                <a:lnTo>
                  <a:pt x="130633" y="36074"/>
                </a:lnTo>
                <a:lnTo>
                  <a:pt x="171710" y="16530"/>
                </a:lnTo>
                <a:lnTo>
                  <a:pt x="216313" y="4257"/>
                </a:lnTo>
                <a:lnTo>
                  <a:pt x="263695" y="0"/>
                </a:lnTo>
                <a:lnTo>
                  <a:pt x="2109219" y="0"/>
                </a:lnTo>
                <a:lnTo>
                  <a:pt x="2156601" y="4257"/>
                </a:lnTo>
                <a:lnTo>
                  <a:pt x="2201204" y="16530"/>
                </a:lnTo>
                <a:lnTo>
                  <a:pt x="2242281" y="36074"/>
                </a:lnTo>
                <a:lnTo>
                  <a:pt x="2279087" y="62142"/>
                </a:lnTo>
                <a:lnTo>
                  <a:pt x="2310875" y="93988"/>
                </a:lnTo>
                <a:lnTo>
                  <a:pt x="2336898" y="130864"/>
                </a:lnTo>
                <a:lnTo>
                  <a:pt x="2356410" y="172025"/>
                </a:lnTo>
                <a:lnTo>
                  <a:pt x="2368664" y="216724"/>
                </a:lnTo>
                <a:lnTo>
                  <a:pt x="2372915" y="264215"/>
                </a:lnTo>
                <a:lnTo>
                  <a:pt x="2368664" y="311452"/>
                </a:lnTo>
                <a:lnTo>
                  <a:pt x="2356410" y="355953"/>
                </a:lnTo>
                <a:lnTo>
                  <a:pt x="2336898" y="396965"/>
                </a:lnTo>
                <a:lnTo>
                  <a:pt x="2310875" y="433734"/>
                </a:lnTo>
                <a:lnTo>
                  <a:pt x="2279087" y="465508"/>
                </a:lnTo>
                <a:lnTo>
                  <a:pt x="2242281" y="491533"/>
                </a:lnTo>
                <a:lnTo>
                  <a:pt x="2201204" y="511054"/>
                </a:lnTo>
                <a:lnTo>
                  <a:pt x="2156601" y="523320"/>
                </a:lnTo>
                <a:lnTo>
                  <a:pt x="2109219" y="52757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76446" y="3792356"/>
            <a:ext cx="1195070" cy="1576705"/>
          </a:xfrm>
          <a:custGeom>
            <a:avLst/>
            <a:gdLst/>
            <a:ahLst/>
            <a:cxnLst/>
            <a:rect l="l" t="t" r="r" b="b"/>
            <a:pathLst>
              <a:path w="1195070" h="1576704">
                <a:moveTo>
                  <a:pt x="1141359" y="1576397"/>
                </a:moveTo>
                <a:lnTo>
                  <a:pt x="0" y="1576397"/>
                </a:lnTo>
                <a:lnTo>
                  <a:pt x="0" y="1469411"/>
                </a:lnTo>
                <a:lnTo>
                  <a:pt x="1141359" y="1469411"/>
                </a:lnTo>
                <a:lnTo>
                  <a:pt x="1162047" y="1473633"/>
                </a:lnTo>
                <a:lnTo>
                  <a:pt x="1178986" y="1485127"/>
                </a:lnTo>
                <a:lnTo>
                  <a:pt x="1190430" y="1502139"/>
                </a:lnTo>
                <a:lnTo>
                  <a:pt x="1194633" y="1522911"/>
                </a:lnTo>
                <a:lnTo>
                  <a:pt x="1190430" y="1543681"/>
                </a:lnTo>
                <a:lnTo>
                  <a:pt x="1178986" y="1560688"/>
                </a:lnTo>
                <a:lnTo>
                  <a:pt x="1162047" y="1572178"/>
                </a:lnTo>
                <a:lnTo>
                  <a:pt x="1141359" y="1576397"/>
                </a:lnTo>
                <a:close/>
              </a:path>
              <a:path w="1195070" h="1576704">
                <a:moveTo>
                  <a:pt x="1141359" y="107000"/>
                </a:moveTo>
                <a:lnTo>
                  <a:pt x="0" y="107000"/>
                </a:lnTo>
                <a:lnTo>
                  <a:pt x="0" y="0"/>
                </a:lnTo>
                <a:lnTo>
                  <a:pt x="1141359" y="0"/>
                </a:lnTo>
                <a:lnTo>
                  <a:pt x="1178986" y="15716"/>
                </a:lnTo>
                <a:lnTo>
                  <a:pt x="1194633" y="53500"/>
                </a:lnTo>
                <a:lnTo>
                  <a:pt x="1190430" y="74272"/>
                </a:lnTo>
                <a:lnTo>
                  <a:pt x="1178986" y="91284"/>
                </a:lnTo>
                <a:lnTo>
                  <a:pt x="1162047" y="102778"/>
                </a:lnTo>
                <a:lnTo>
                  <a:pt x="1141359" y="107000"/>
                </a:lnTo>
                <a:close/>
              </a:path>
            </a:pathLst>
          </a:custGeom>
          <a:solidFill>
            <a:srgbClr val="FAC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211243" y="3851489"/>
            <a:ext cx="104139" cy="1458595"/>
          </a:xfrm>
          <a:custGeom>
            <a:avLst/>
            <a:gdLst/>
            <a:ahLst/>
            <a:cxnLst/>
            <a:rect l="l" t="t" r="r" b="b"/>
            <a:pathLst>
              <a:path w="104139" h="1458595">
                <a:moveTo>
                  <a:pt x="51878" y="1458145"/>
                </a:moveTo>
                <a:lnTo>
                  <a:pt x="31733" y="1454034"/>
                </a:lnTo>
                <a:lnTo>
                  <a:pt x="15237" y="1442841"/>
                </a:lnTo>
                <a:lnTo>
                  <a:pt x="4092" y="1426280"/>
                </a:lnTo>
                <a:lnTo>
                  <a:pt x="0" y="1406060"/>
                </a:lnTo>
                <a:lnTo>
                  <a:pt x="0" y="1310340"/>
                </a:lnTo>
                <a:lnTo>
                  <a:pt x="103757" y="1310340"/>
                </a:lnTo>
                <a:lnTo>
                  <a:pt x="103757" y="1406060"/>
                </a:lnTo>
                <a:lnTo>
                  <a:pt x="99662" y="1426280"/>
                </a:lnTo>
                <a:lnTo>
                  <a:pt x="88514" y="1442841"/>
                </a:lnTo>
                <a:lnTo>
                  <a:pt x="72018" y="1454034"/>
                </a:lnTo>
                <a:lnTo>
                  <a:pt x="51878" y="1458145"/>
                </a:lnTo>
                <a:close/>
              </a:path>
              <a:path w="104139" h="1458595">
                <a:moveTo>
                  <a:pt x="103757" y="147804"/>
                </a:moveTo>
                <a:lnTo>
                  <a:pt x="0" y="147804"/>
                </a:lnTo>
                <a:lnTo>
                  <a:pt x="0" y="52084"/>
                </a:lnTo>
                <a:lnTo>
                  <a:pt x="4092" y="31859"/>
                </a:lnTo>
                <a:lnTo>
                  <a:pt x="15237" y="15298"/>
                </a:lnTo>
                <a:lnTo>
                  <a:pt x="31733" y="4109"/>
                </a:lnTo>
                <a:lnTo>
                  <a:pt x="51878" y="0"/>
                </a:lnTo>
                <a:lnTo>
                  <a:pt x="72018" y="4109"/>
                </a:lnTo>
                <a:lnTo>
                  <a:pt x="88514" y="15298"/>
                </a:lnTo>
                <a:lnTo>
                  <a:pt x="99662" y="31859"/>
                </a:lnTo>
                <a:lnTo>
                  <a:pt x="103757" y="52084"/>
                </a:lnTo>
                <a:lnTo>
                  <a:pt x="103757" y="147804"/>
                </a:lnTo>
                <a:close/>
              </a:path>
            </a:pathLst>
          </a:custGeom>
          <a:solidFill>
            <a:srgbClr val="CF8F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55986" y="3969741"/>
            <a:ext cx="1214755" cy="1219200"/>
          </a:xfrm>
          <a:custGeom>
            <a:avLst/>
            <a:gdLst/>
            <a:ahLst/>
            <a:cxnLst/>
            <a:rect l="l" t="t" r="r" b="b"/>
            <a:pathLst>
              <a:path w="1214755" h="1219200">
                <a:moveTo>
                  <a:pt x="1159587" y="1219081"/>
                </a:moveTo>
                <a:lnTo>
                  <a:pt x="54684" y="1219081"/>
                </a:lnTo>
                <a:lnTo>
                  <a:pt x="33451" y="1214749"/>
                </a:lnTo>
                <a:lnTo>
                  <a:pt x="16063" y="1202954"/>
                </a:lnTo>
                <a:lnTo>
                  <a:pt x="4314" y="1185497"/>
                </a:lnTo>
                <a:lnTo>
                  <a:pt x="0" y="1164179"/>
                </a:lnTo>
                <a:lnTo>
                  <a:pt x="0" y="54901"/>
                </a:lnTo>
                <a:lnTo>
                  <a:pt x="4314" y="33584"/>
                </a:lnTo>
                <a:lnTo>
                  <a:pt x="16063" y="16127"/>
                </a:lnTo>
                <a:lnTo>
                  <a:pt x="33451" y="4332"/>
                </a:lnTo>
                <a:lnTo>
                  <a:pt x="54684" y="0"/>
                </a:lnTo>
                <a:lnTo>
                  <a:pt x="1159587" y="0"/>
                </a:lnTo>
                <a:lnTo>
                  <a:pt x="1180820" y="4332"/>
                </a:lnTo>
                <a:lnTo>
                  <a:pt x="1198207" y="16127"/>
                </a:lnTo>
                <a:lnTo>
                  <a:pt x="1209956" y="33584"/>
                </a:lnTo>
                <a:lnTo>
                  <a:pt x="1214271" y="54901"/>
                </a:lnTo>
                <a:lnTo>
                  <a:pt x="1214271" y="1164179"/>
                </a:lnTo>
                <a:lnTo>
                  <a:pt x="1209956" y="1185497"/>
                </a:lnTo>
                <a:lnTo>
                  <a:pt x="1198207" y="1202954"/>
                </a:lnTo>
                <a:lnTo>
                  <a:pt x="1180820" y="1214749"/>
                </a:lnTo>
                <a:lnTo>
                  <a:pt x="1159587" y="1219081"/>
                </a:lnTo>
                <a:close/>
              </a:path>
            </a:pathLst>
          </a:custGeom>
          <a:solidFill>
            <a:srgbClr val="FAC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40233" y="4049534"/>
            <a:ext cx="1055370" cy="1059815"/>
          </a:xfrm>
          <a:custGeom>
            <a:avLst/>
            <a:gdLst/>
            <a:ahLst/>
            <a:cxnLst/>
            <a:rect l="l" t="t" r="r" b="b"/>
            <a:pathLst>
              <a:path w="1055370" h="1059814">
                <a:moveTo>
                  <a:pt x="1000618" y="1059495"/>
                </a:moveTo>
                <a:lnTo>
                  <a:pt x="54684" y="1059495"/>
                </a:lnTo>
                <a:lnTo>
                  <a:pt x="33451" y="1055163"/>
                </a:lnTo>
                <a:lnTo>
                  <a:pt x="16063" y="1043368"/>
                </a:lnTo>
                <a:lnTo>
                  <a:pt x="4314" y="1025911"/>
                </a:lnTo>
                <a:lnTo>
                  <a:pt x="0" y="1004594"/>
                </a:lnTo>
                <a:lnTo>
                  <a:pt x="0" y="54901"/>
                </a:lnTo>
                <a:lnTo>
                  <a:pt x="4314" y="33584"/>
                </a:lnTo>
                <a:lnTo>
                  <a:pt x="16063" y="16127"/>
                </a:lnTo>
                <a:lnTo>
                  <a:pt x="33451" y="4332"/>
                </a:lnTo>
                <a:lnTo>
                  <a:pt x="54684" y="0"/>
                </a:lnTo>
                <a:lnTo>
                  <a:pt x="1000618" y="0"/>
                </a:lnTo>
                <a:lnTo>
                  <a:pt x="1021851" y="4332"/>
                </a:lnTo>
                <a:lnTo>
                  <a:pt x="1039239" y="16127"/>
                </a:lnTo>
                <a:lnTo>
                  <a:pt x="1050988" y="33584"/>
                </a:lnTo>
                <a:lnTo>
                  <a:pt x="1055302" y="54901"/>
                </a:lnTo>
                <a:lnTo>
                  <a:pt x="1055302" y="1004594"/>
                </a:lnTo>
                <a:lnTo>
                  <a:pt x="1050988" y="1025911"/>
                </a:lnTo>
                <a:lnTo>
                  <a:pt x="1039239" y="1043368"/>
                </a:lnTo>
                <a:lnTo>
                  <a:pt x="1021851" y="1055163"/>
                </a:lnTo>
                <a:lnTo>
                  <a:pt x="1000618" y="1059495"/>
                </a:lnTo>
                <a:close/>
              </a:path>
            </a:pathLst>
          </a:custGeom>
          <a:solidFill>
            <a:srgbClr val="CF8F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66479" y="4074197"/>
            <a:ext cx="1006475" cy="1010285"/>
          </a:xfrm>
          <a:custGeom>
            <a:avLst/>
            <a:gdLst/>
            <a:ahLst/>
            <a:cxnLst/>
            <a:rect l="l" t="t" r="r" b="b"/>
            <a:pathLst>
              <a:path w="1006475" h="1010285">
                <a:moveTo>
                  <a:pt x="951488" y="1010170"/>
                </a:moveTo>
                <a:lnTo>
                  <a:pt x="54684" y="1010170"/>
                </a:lnTo>
                <a:lnTo>
                  <a:pt x="33451" y="1005838"/>
                </a:lnTo>
                <a:lnTo>
                  <a:pt x="16063" y="994043"/>
                </a:lnTo>
                <a:lnTo>
                  <a:pt x="4314" y="976586"/>
                </a:lnTo>
                <a:lnTo>
                  <a:pt x="0" y="955268"/>
                </a:lnTo>
                <a:lnTo>
                  <a:pt x="0" y="54901"/>
                </a:lnTo>
                <a:lnTo>
                  <a:pt x="4314" y="33584"/>
                </a:lnTo>
                <a:lnTo>
                  <a:pt x="16063" y="16127"/>
                </a:lnTo>
                <a:lnTo>
                  <a:pt x="33451" y="4332"/>
                </a:lnTo>
                <a:lnTo>
                  <a:pt x="54684" y="0"/>
                </a:lnTo>
                <a:lnTo>
                  <a:pt x="951488" y="0"/>
                </a:lnTo>
                <a:lnTo>
                  <a:pt x="972721" y="4332"/>
                </a:lnTo>
                <a:lnTo>
                  <a:pt x="990109" y="16127"/>
                </a:lnTo>
                <a:lnTo>
                  <a:pt x="1001857" y="33584"/>
                </a:lnTo>
                <a:lnTo>
                  <a:pt x="1006172" y="54901"/>
                </a:lnTo>
                <a:lnTo>
                  <a:pt x="1006172" y="955268"/>
                </a:lnTo>
                <a:lnTo>
                  <a:pt x="1001857" y="976586"/>
                </a:lnTo>
                <a:lnTo>
                  <a:pt x="990109" y="994043"/>
                </a:lnTo>
                <a:lnTo>
                  <a:pt x="972721" y="1005838"/>
                </a:lnTo>
                <a:lnTo>
                  <a:pt x="951488" y="1010170"/>
                </a:lnTo>
                <a:close/>
              </a:path>
            </a:pathLst>
          </a:custGeom>
          <a:solidFill>
            <a:srgbClr val="2A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254143" y="3785250"/>
            <a:ext cx="924560" cy="1590675"/>
          </a:xfrm>
          <a:custGeom>
            <a:avLst/>
            <a:gdLst/>
            <a:ahLst/>
            <a:cxnLst/>
            <a:rect l="l" t="t" r="r" b="b"/>
            <a:pathLst>
              <a:path w="924560" h="1590675">
                <a:moveTo>
                  <a:pt x="9114" y="121998"/>
                </a:moveTo>
                <a:lnTo>
                  <a:pt x="2848" y="119785"/>
                </a:lnTo>
                <a:lnTo>
                  <a:pt x="0" y="113162"/>
                </a:lnTo>
                <a:lnTo>
                  <a:pt x="0" y="8835"/>
                </a:lnTo>
                <a:lnTo>
                  <a:pt x="2848" y="2204"/>
                </a:lnTo>
                <a:lnTo>
                  <a:pt x="9114" y="0"/>
                </a:lnTo>
                <a:lnTo>
                  <a:pt x="15379" y="2212"/>
                </a:lnTo>
                <a:lnTo>
                  <a:pt x="18228" y="8835"/>
                </a:lnTo>
                <a:lnTo>
                  <a:pt x="9114" y="8835"/>
                </a:lnTo>
                <a:lnTo>
                  <a:pt x="9114" y="113162"/>
                </a:lnTo>
                <a:lnTo>
                  <a:pt x="18228" y="113162"/>
                </a:lnTo>
                <a:lnTo>
                  <a:pt x="15379" y="119793"/>
                </a:lnTo>
                <a:lnTo>
                  <a:pt x="9114" y="121998"/>
                </a:lnTo>
                <a:close/>
              </a:path>
              <a:path w="924560" h="1590675">
                <a:moveTo>
                  <a:pt x="18228" y="113162"/>
                </a:moveTo>
                <a:lnTo>
                  <a:pt x="9114" y="113162"/>
                </a:lnTo>
                <a:lnTo>
                  <a:pt x="9114" y="8835"/>
                </a:lnTo>
                <a:lnTo>
                  <a:pt x="18228" y="8835"/>
                </a:lnTo>
                <a:lnTo>
                  <a:pt x="18228" y="113162"/>
                </a:lnTo>
                <a:close/>
              </a:path>
              <a:path w="924560" h="1590675">
                <a:moveTo>
                  <a:pt x="915032" y="121998"/>
                </a:moveTo>
                <a:lnTo>
                  <a:pt x="908766" y="119785"/>
                </a:lnTo>
                <a:lnTo>
                  <a:pt x="905918" y="113162"/>
                </a:lnTo>
                <a:lnTo>
                  <a:pt x="905918" y="8835"/>
                </a:lnTo>
                <a:lnTo>
                  <a:pt x="908766" y="2204"/>
                </a:lnTo>
                <a:lnTo>
                  <a:pt x="915032" y="0"/>
                </a:lnTo>
                <a:lnTo>
                  <a:pt x="921298" y="2212"/>
                </a:lnTo>
                <a:lnTo>
                  <a:pt x="924146" y="8835"/>
                </a:lnTo>
                <a:lnTo>
                  <a:pt x="915032" y="8835"/>
                </a:lnTo>
                <a:lnTo>
                  <a:pt x="915032" y="113162"/>
                </a:lnTo>
                <a:lnTo>
                  <a:pt x="924146" y="113162"/>
                </a:lnTo>
                <a:lnTo>
                  <a:pt x="921298" y="119793"/>
                </a:lnTo>
                <a:lnTo>
                  <a:pt x="915032" y="121998"/>
                </a:lnTo>
                <a:close/>
              </a:path>
              <a:path w="924560" h="1590675">
                <a:moveTo>
                  <a:pt x="924146" y="113162"/>
                </a:moveTo>
                <a:lnTo>
                  <a:pt x="915032" y="113162"/>
                </a:lnTo>
                <a:lnTo>
                  <a:pt x="915032" y="8835"/>
                </a:lnTo>
                <a:lnTo>
                  <a:pt x="924146" y="8835"/>
                </a:lnTo>
                <a:lnTo>
                  <a:pt x="924146" y="113162"/>
                </a:lnTo>
                <a:close/>
              </a:path>
              <a:path w="924560" h="1590675">
                <a:moveTo>
                  <a:pt x="915032" y="1590614"/>
                </a:moveTo>
                <a:lnTo>
                  <a:pt x="908766" y="1588402"/>
                </a:lnTo>
                <a:lnTo>
                  <a:pt x="905918" y="1581773"/>
                </a:lnTo>
                <a:lnTo>
                  <a:pt x="905918" y="1477460"/>
                </a:lnTo>
                <a:lnTo>
                  <a:pt x="908766" y="1470829"/>
                </a:lnTo>
                <a:lnTo>
                  <a:pt x="915032" y="1468625"/>
                </a:lnTo>
                <a:lnTo>
                  <a:pt x="921298" y="1470838"/>
                </a:lnTo>
                <a:lnTo>
                  <a:pt x="924146" y="1477460"/>
                </a:lnTo>
                <a:lnTo>
                  <a:pt x="915032" y="1477460"/>
                </a:lnTo>
                <a:lnTo>
                  <a:pt x="915032" y="1581773"/>
                </a:lnTo>
                <a:lnTo>
                  <a:pt x="924146" y="1581773"/>
                </a:lnTo>
                <a:lnTo>
                  <a:pt x="921298" y="1588406"/>
                </a:lnTo>
                <a:lnTo>
                  <a:pt x="915032" y="1590614"/>
                </a:lnTo>
                <a:close/>
              </a:path>
              <a:path w="924560" h="1590675">
                <a:moveTo>
                  <a:pt x="9114" y="1590614"/>
                </a:moveTo>
                <a:lnTo>
                  <a:pt x="2848" y="1588402"/>
                </a:lnTo>
                <a:lnTo>
                  <a:pt x="0" y="1581773"/>
                </a:lnTo>
                <a:lnTo>
                  <a:pt x="0" y="1477460"/>
                </a:lnTo>
                <a:lnTo>
                  <a:pt x="2848" y="1470829"/>
                </a:lnTo>
                <a:lnTo>
                  <a:pt x="9114" y="1468625"/>
                </a:lnTo>
                <a:lnTo>
                  <a:pt x="15379" y="1470838"/>
                </a:lnTo>
                <a:lnTo>
                  <a:pt x="18228" y="1477460"/>
                </a:lnTo>
                <a:lnTo>
                  <a:pt x="9114" y="1477460"/>
                </a:lnTo>
                <a:lnTo>
                  <a:pt x="9114" y="1581773"/>
                </a:lnTo>
                <a:lnTo>
                  <a:pt x="18228" y="1581773"/>
                </a:lnTo>
                <a:lnTo>
                  <a:pt x="15379" y="1588406"/>
                </a:lnTo>
                <a:lnTo>
                  <a:pt x="9114" y="1590614"/>
                </a:lnTo>
                <a:close/>
              </a:path>
            </a:pathLst>
          </a:custGeom>
          <a:solidFill>
            <a:srgbClr val="CF8F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2320572" y="4315420"/>
            <a:ext cx="365760" cy="548005"/>
          </a:xfrm>
          <a:custGeom>
            <a:avLst/>
            <a:gdLst/>
            <a:ahLst/>
            <a:cxnLst/>
            <a:rect l="l" t="t" r="r" b="b"/>
            <a:pathLst>
              <a:path w="365760" h="548004">
                <a:moveTo>
                  <a:pt x="32829" y="302889"/>
                </a:moveTo>
                <a:lnTo>
                  <a:pt x="26085" y="302100"/>
                </a:lnTo>
                <a:lnTo>
                  <a:pt x="20182" y="298723"/>
                </a:lnTo>
                <a:lnTo>
                  <a:pt x="16150" y="293504"/>
                </a:lnTo>
                <a:lnTo>
                  <a:pt x="14348" y="287153"/>
                </a:lnTo>
                <a:lnTo>
                  <a:pt x="15134" y="280382"/>
                </a:lnTo>
                <a:lnTo>
                  <a:pt x="42134" y="197759"/>
                </a:lnTo>
                <a:lnTo>
                  <a:pt x="42974" y="196286"/>
                </a:lnTo>
                <a:lnTo>
                  <a:pt x="43943" y="194914"/>
                </a:lnTo>
                <a:lnTo>
                  <a:pt x="44769" y="192826"/>
                </a:lnTo>
                <a:lnTo>
                  <a:pt x="46022" y="190882"/>
                </a:lnTo>
                <a:lnTo>
                  <a:pt x="105662" y="131005"/>
                </a:lnTo>
                <a:lnTo>
                  <a:pt x="109250" y="126244"/>
                </a:lnTo>
                <a:lnTo>
                  <a:pt x="114875" y="123113"/>
                </a:lnTo>
                <a:lnTo>
                  <a:pt x="213947" y="123113"/>
                </a:lnTo>
                <a:lnTo>
                  <a:pt x="217394" y="124214"/>
                </a:lnTo>
                <a:lnTo>
                  <a:pt x="220370" y="126044"/>
                </a:lnTo>
                <a:lnTo>
                  <a:pt x="222591" y="127116"/>
                </a:lnTo>
                <a:lnTo>
                  <a:pt x="224628" y="128632"/>
                </a:lnTo>
                <a:lnTo>
                  <a:pt x="268967" y="183690"/>
                </a:lnTo>
                <a:lnTo>
                  <a:pt x="101660" y="183690"/>
                </a:lnTo>
                <a:lnTo>
                  <a:pt x="73592" y="211856"/>
                </a:lnTo>
                <a:lnTo>
                  <a:pt x="47702" y="291105"/>
                </a:lnTo>
                <a:lnTo>
                  <a:pt x="44346" y="297031"/>
                </a:lnTo>
                <a:lnTo>
                  <a:pt x="39152" y="301079"/>
                </a:lnTo>
                <a:lnTo>
                  <a:pt x="32829" y="302889"/>
                </a:lnTo>
                <a:close/>
              </a:path>
              <a:path w="365760" h="548004">
                <a:moveTo>
                  <a:pt x="365165" y="188508"/>
                </a:moveTo>
                <a:lnTo>
                  <a:pt x="272847" y="188508"/>
                </a:lnTo>
                <a:lnTo>
                  <a:pt x="343922" y="168807"/>
                </a:lnTo>
                <a:lnTo>
                  <a:pt x="350695" y="168339"/>
                </a:lnTo>
                <a:lnTo>
                  <a:pt x="356927" y="170447"/>
                </a:lnTo>
                <a:lnTo>
                  <a:pt x="361925" y="174738"/>
                </a:lnTo>
                <a:lnTo>
                  <a:pt x="364998" y="180816"/>
                </a:lnTo>
                <a:lnTo>
                  <a:pt x="365464" y="187617"/>
                </a:lnTo>
                <a:lnTo>
                  <a:pt x="365165" y="188508"/>
                </a:lnTo>
                <a:close/>
              </a:path>
              <a:path w="365760" h="548004">
                <a:moveTo>
                  <a:pt x="20289" y="532571"/>
                </a:moveTo>
                <a:lnTo>
                  <a:pt x="0" y="512205"/>
                </a:lnTo>
                <a:lnTo>
                  <a:pt x="1252" y="505727"/>
                </a:lnTo>
                <a:lnTo>
                  <a:pt x="5009" y="500045"/>
                </a:lnTo>
                <a:lnTo>
                  <a:pt x="101760" y="402895"/>
                </a:lnTo>
                <a:lnTo>
                  <a:pt x="101660" y="183690"/>
                </a:lnTo>
                <a:lnTo>
                  <a:pt x="268967" y="183690"/>
                </a:lnTo>
                <a:lnTo>
                  <a:pt x="272847" y="188508"/>
                </a:lnTo>
                <a:lnTo>
                  <a:pt x="365165" y="188508"/>
                </a:lnTo>
                <a:lnTo>
                  <a:pt x="364738" y="189781"/>
                </a:lnTo>
                <a:lnTo>
                  <a:pt x="229797" y="189781"/>
                </a:lnTo>
                <a:lnTo>
                  <a:pt x="229797" y="304974"/>
                </a:lnTo>
                <a:lnTo>
                  <a:pt x="253066" y="328335"/>
                </a:lnTo>
                <a:lnTo>
                  <a:pt x="140508" y="328335"/>
                </a:lnTo>
                <a:lnTo>
                  <a:pt x="140508" y="416992"/>
                </a:lnTo>
                <a:lnTo>
                  <a:pt x="138301" y="421482"/>
                </a:lnTo>
                <a:lnTo>
                  <a:pt x="134841" y="424641"/>
                </a:lnTo>
                <a:lnTo>
                  <a:pt x="134670" y="424884"/>
                </a:lnTo>
                <a:lnTo>
                  <a:pt x="32408" y="527553"/>
                </a:lnTo>
                <a:lnTo>
                  <a:pt x="26746" y="531316"/>
                </a:lnTo>
                <a:lnTo>
                  <a:pt x="20289" y="532571"/>
                </a:lnTo>
                <a:close/>
              </a:path>
              <a:path w="365760" h="548004">
                <a:moveTo>
                  <a:pt x="265527" y="226224"/>
                </a:moveTo>
                <a:lnTo>
                  <a:pt x="259674" y="224695"/>
                </a:lnTo>
                <a:lnTo>
                  <a:pt x="255487" y="221077"/>
                </a:lnTo>
                <a:lnTo>
                  <a:pt x="254590" y="220334"/>
                </a:lnTo>
                <a:lnTo>
                  <a:pt x="253736" y="219505"/>
                </a:lnTo>
                <a:lnTo>
                  <a:pt x="229797" y="189781"/>
                </a:lnTo>
                <a:lnTo>
                  <a:pt x="364738" y="189781"/>
                </a:lnTo>
                <a:lnTo>
                  <a:pt x="363364" y="193873"/>
                </a:lnTo>
                <a:lnTo>
                  <a:pt x="359090" y="198891"/>
                </a:lnTo>
                <a:lnTo>
                  <a:pt x="353036" y="201976"/>
                </a:lnTo>
                <a:lnTo>
                  <a:pt x="265527" y="226224"/>
                </a:lnTo>
                <a:close/>
              </a:path>
              <a:path w="365760" h="548004">
                <a:moveTo>
                  <a:pt x="293923" y="547812"/>
                </a:moveTo>
                <a:lnTo>
                  <a:pt x="270597" y="547812"/>
                </a:lnTo>
                <a:lnTo>
                  <a:pt x="262878" y="540063"/>
                </a:lnTo>
                <a:lnTo>
                  <a:pt x="262878" y="393216"/>
                </a:lnTo>
                <a:lnTo>
                  <a:pt x="198268" y="328335"/>
                </a:lnTo>
                <a:lnTo>
                  <a:pt x="253066" y="328335"/>
                </a:lnTo>
                <a:lnTo>
                  <a:pt x="297469" y="372914"/>
                </a:lnTo>
                <a:lnTo>
                  <a:pt x="298765" y="375173"/>
                </a:lnTo>
                <a:lnTo>
                  <a:pt x="299576" y="377575"/>
                </a:lnTo>
                <a:lnTo>
                  <a:pt x="300844" y="379977"/>
                </a:lnTo>
                <a:lnTo>
                  <a:pt x="301641" y="382665"/>
                </a:lnTo>
                <a:lnTo>
                  <a:pt x="301641" y="540063"/>
                </a:lnTo>
                <a:lnTo>
                  <a:pt x="293923" y="547812"/>
                </a:lnTo>
                <a:close/>
              </a:path>
              <a:path w="365760" h="548004">
                <a:moveTo>
                  <a:pt x="169801" y="104884"/>
                </a:moveTo>
                <a:lnTo>
                  <a:pt x="149468" y="100763"/>
                </a:lnTo>
                <a:lnTo>
                  <a:pt x="132865" y="89525"/>
                </a:lnTo>
                <a:lnTo>
                  <a:pt x="121671" y="72856"/>
                </a:lnTo>
                <a:lnTo>
                  <a:pt x="117567" y="52442"/>
                </a:lnTo>
                <a:lnTo>
                  <a:pt x="121671" y="32028"/>
                </a:lnTo>
                <a:lnTo>
                  <a:pt x="132865" y="15358"/>
                </a:lnTo>
                <a:lnTo>
                  <a:pt x="149468" y="4120"/>
                </a:lnTo>
                <a:lnTo>
                  <a:pt x="169801" y="0"/>
                </a:lnTo>
                <a:lnTo>
                  <a:pt x="190127" y="4120"/>
                </a:lnTo>
                <a:lnTo>
                  <a:pt x="206726" y="15358"/>
                </a:lnTo>
                <a:lnTo>
                  <a:pt x="217918" y="32028"/>
                </a:lnTo>
                <a:lnTo>
                  <a:pt x="222022" y="52442"/>
                </a:lnTo>
                <a:lnTo>
                  <a:pt x="217918" y="72856"/>
                </a:lnTo>
                <a:lnTo>
                  <a:pt x="206726" y="89525"/>
                </a:lnTo>
                <a:lnTo>
                  <a:pt x="190127" y="100763"/>
                </a:lnTo>
                <a:lnTo>
                  <a:pt x="169801" y="104884"/>
                </a:lnTo>
                <a:close/>
              </a:path>
            </a:pathLst>
          </a:custGeom>
          <a:solidFill>
            <a:srgbClr val="D9D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254845" y="3653645"/>
            <a:ext cx="1148715" cy="4111625"/>
          </a:xfrm>
          <a:custGeom>
            <a:avLst/>
            <a:gdLst/>
            <a:ahLst/>
            <a:cxnLst/>
            <a:rect l="l" t="t" r="r" b="b"/>
            <a:pathLst>
              <a:path w="1148715" h="4111625">
                <a:moveTo>
                  <a:pt x="783151" y="4111629"/>
                </a:moveTo>
                <a:lnTo>
                  <a:pt x="365112" y="4111629"/>
                </a:lnTo>
                <a:lnTo>
                  <a:pt x="365112" y="3987766"/>
                </a:lnTo>
                <a:lnTo>
                  <a:pt x="512192" y="3987766"/>
                </a:lnTo>
                <a:lnTo>
                  <a:pt x="512192" y="1868285"/>
                </a:lnTo>
                <a:lnTo>
                  <a:pt x="400685" y="1868285"/>
                </a:lnTo>
                <a:lnTo>
                  <a:pt x="357062" y="1861248"/>
                </a:lnTo>
                <a:lnTo>
                  <a:pt x="319175" y="1841652"/>
                </a:lnTo>
                <a:lnTo>
                  <a:pt x="289297" y="1811772"/>
                </a:lnTo>
                <a:lnTo>
                  <a:pt x="269704" y="1773882"/>
                </a:lnTo>
                <a:lnTo>
                  <a:pt x="262667" y="1730257"/>
                </a:lnTo>
                <a:lnTo>
                  <a:pt x="262667" y="1611405"/>
                </a:lnTo>
                <a:lnTo>
                  <a:pt x="220346" y="1611405"/>
                </a:lnTo>
                <a:lnTo>
                  <a:pt x="210963" y="1609506"/>
                </a:lnTo>
                <a:lnTo>
                  <a:pt x="203291" y="1604330"/>
                </a:lnTo>
                <a:lnTo>
                  <a:pt x="198113" y="1596661"/>
                </a:lnTo>
                <a:lnTo>
                  <a:pt x="196213" y="1587281"/>
                </a:lnTo>
                <a:lnTo>
                  <a:pt x="196213" y="1556572"/>
                </a:lnTo>
                <a:lnTo>
                  <a:pt x="191954" y="1535452"/>
                </a:lnTo>
                <a:lnTo>
                  <a:pt x="180335" y="1518206"/>
                </a:lnTo>
                <a:lnTo>
                  <a:pt x="163094" y="1506581"/>
                </a:lnTo>
                <a:lnTo>
                  <a:pt x="141970" y="1502318"/>
                </a:lnTo>
                <a:lnTo>
                  <a:pt x="91458" y="1493220"/>
                </a:lnTo>
                <a:lnTo>
                  <a:pt x="48752" y="1468128"/>
                </a:lnTo>
                <a:lnTo>
                  <a:pt x="17162" y="1430346"/>
                </a:lnTo>
                <a:lnTo>
                  <a:pt x="0" y="1383177"/>
                </a:lnTo>
                <a:lnTo>
                  <a:pt x="461" y="1373813"/>
                </a:lnTo>
                <a:lnTo>
                  <a:pt x="4659" y="1365863"/>
                </a:lnTo>
                <a:lnTo>
                  <a:pt x="11749" y="1360347"/>
                </a:lnTo>
                <a:lnTo>
                  <a:pt x="20887" y="1358283"/>
                </a:lnTo>
                <a:lnTo>
                  <a:pt x="262667" y="1358283"/>
                </a:lnTo>
                <a:lnTo>
                  <a:pt x="262667" y="1014191"/>
                </a:lnTo>
                <a:lnTo>
                  <a:pt x="220346" y="1014191"/>
                </a:lnTo>
                <a:lnTo>
                  <a:pt x="210963" y="1012296"/>
                </a:lnTo>
                <a:lnTo>
                  <a:pt x="203291" y="1007128"/>
                </a:lnTo>
                <a:lnTo>
                  <a:pt x="198113" y="999460"/>
                </a:lnTo>
                <a:lnTo>
                  <a:pt x="196213" y="990067"/>
                </a:lnTo>
                <a:lnTo>
                  <a:pt x="196213" y="959358"/>
                </a:lnTo>
                <a:lnTo>
                  <a:pt x="191954" y="938256"/>
                </a:lnTo>
                <a:lnTo>
                  <a:pt x="180335" y="921020"/>
                </a:lnTo>
                <a:lnTo>
                  <a:pt x="163094" y="909398"/>
                </a:lnTo>
                <a:lnTo>
                  <a:pt x="141970" y="905136"/>
                </a:lnTo>
                <a:lnTo>
                  <a:pt x="91458" y="896038"/>
                </a:lnTo>
                <a:lnTo>
                  <a:pt x="48752" y="870942"/>
                </a:lnTo>
                <a:lnTo>
                  <a:pt x="17162" y="833150"/>
                </a:lnTo>
                <a:lnTo>
                  <a:pt x="0" y="785963"/>
                </a:lnTo>
                <a:lnTo>
                  <a:pt x="461" y="776598"/>
                </a:lnTo>
                <a:lnTo>
                  <a:pt x="4659" y="768649"/>
                </a:lnTo>
                <a:lnTo>
                  <a:pt x="11749" y="763133"/>
                </a:lnTo>
                <a:lnTo>
                  <a:pt x="20887" y="761068"/>
                </a:lnTo>
                <a:lnTo>
                  <a:pt x="262667" y="761068"/>
                </a:lnTo>
                <a:lnTo>
                  <a:pt x="262667" y="391439"/>
                </a:lnTo>
                <a:lnTo>
                  <a:pt x="220346" y="391439"/>
                </a:lnTo>
                <a:lnTo>
                  <a:pt x="210963" y="389540"/>
                </a:lnTo>
                <a:lnTo>
                  <a:pt x="203291" y="384361"/>
                </a:lnTo>
                <a:lnTo>
                  <a:pt x="198113" y="376682"/>
                </a:lnTo>
                <a:lnTo>
                  <a:pt x="196213" y="367284"/>
                </a:lnTo>
                <a:lnTo>
                  <a:pt x="196213" y="336607"/>
                </a:lnTo>
                <a:lnTo>
                  <a:pt x="191954" y="315491"/>
                </a:lnTo>
                <a:lnTo>
                  <a:pt x="180335" y="298257"/>
                </a:lnTo>
                <a:lnTo>
                  <a:pt x="163094" y="286643"/>
                </a:lnTo>
                <a:lnTo>
                  <a:pt x="141970" y="282385"/>
                </a:lnTo>
                <a:lnTo>
                  <a:pt x="91458" y="273282"/>
                </a:lnTo>
                <a:lnTo>
                  <a:pt x="48752" y="248179"/>
                </a:lnTo>
                <a:lnTo>
                  <a:pt x="17162" y="210386"/>
                </a:lnTo>
                <a:lnTo>
                  <a:pt x="0" y="163212"/>
                </a:lnTo>
                <a:lnTo>
                  <a:pt x="461" y="153847"/>
                </a:lnTo>
                <a:lnTo>
                  <a:pt x="4659" y="145898"/>
                </a:lnTo>
                <a:lnTo>
                  <a:pt x="11749" y="140382"/>
                </a:lnTo>
                <a:lnTo>
                  <a:pt x="20887" y="138317"/>
                </a:lnTo>
                <a:lnTo>
                  <a:pt x="262667" y="138317"/>
                </a:lnTo>
                <a:lnTo>
                  <a:pt x="269704" y="94374"/>
                </a:lnTo>
                <a:lnTo>
                  <a:pt x="289297" y="56492"/>
                </a:lnTo>
                <a:lnTo>
                  <a:pt x="319175" y="26621"/>
                </a:lnTo>
                <a:lnTo>
                  <a:pt x="357062" y="7033"/>
                </a:lnTo>
                <a:lnTo>
                  <a:pt x="400685" y="0"/>
                </a:lnTo>
                <a:lnTo>
                  <a:pt x="747578" y="0"/>
                </a:lnTo>
                <a:lnTo>
                  <a:pt x="791220" y="7033"/>
                </a:lnTo>
                <a:lnTo>
                  <a:pt x="829125" y="26621"/>
                </a:lnTo>
                <a:lnTo>
                  <a:pt x="859016" y="56492"/>
                </a:lnTo>
                <a:lnTo>
                  <a:pt x="878620" y="94374"/>
                </a:lnTo>
                <a:lnTo>
                  <a:pt x="885660" y="138317"/>
                </a:lnTo>
                <a:lnTo>
                  <a:pt x="1127408" y="138317"/>
                </a:lnTo>
                <a:lnTo>
                  <a:pt x="1136546" y="140382"/>
                </a:lnTo>
                <a:lnTo>
                  <a:pt x="1143636" y="145898"/>
                </a:lnTo>
                <a:lnTo>
                  <a:pt x="1147834" y="153847"/>
                </a:lnTo>
                <a:lnTo>
                  <a:pt x="1148296" y="163212"/>
                </a:lnTo>
                <a:lnTo>
                  <a:pt x="1131138" y="210386"/>
                </a:lnTo>
                <a:lnTo>
                  <a:pt x="1099555" y="248179"/>
                </a:lnTo>
                <a:lnTo>
                  <a:pt x="1056851" y="273282"/>
                </a:lnTo>
                <a:lnTo>
                  <a:pt x="1006325" y="282385"/>
                </a:lnTo>
                <a:lnTo>
                  <a:pt x="985215" y="286643"/>
                </a:lnTo>
                <a:lnTo>
                  <a:pt x="967973" y="298257"/>
                </a:lnTo>
                <a:lnTo>
                  <a:pt x="956346" y="315491"/>
                </a:lnTo>
                <a:lnTo>
                  <a:pt x="952082" y="336607"/>
                </a:lnTo>
                <a:lnTo>
                  <a:pt x="952082" y="367284"/>
                </a:lnTo>
                <a:lnTo>
                  <a:pt x="950187" y="376682"/>
                </a:lnTo>
                <a:lnTo>
                  <a:pt x="945016" y="384361"/>
                </a:lnTo>
                <a:lnTo>
                  <a:pt x="937346" y="389540"/>
                </a:lnTo>
                <a:lnTo>
                  <a:pt x="927949" y="391439"/>
                </a:lnTo>
                <a:lnTo>
                  <a:pt x="885660" y="391439"/>
                </a:lnTo>
                <a:lnTo>
                  <a:pt x="885660" y="761068"/>
                </a:lnTo>
                <a:lnTo>
                  <a:pt x="1127408" y="761068"/>
                </a:lnTo>
                <a:lnTo>
                  <a:pt x="1136546" y="763133"/>
                </a:lnTo>
                <a:lnTo>
                  <a:pt x="1143636" y="768649"/>
                </a:lnTo>
                <a:lnTo>
                  <a:pt x="1147834" y="776598"/>
                </a:lnTo>
                <a:lnTo>
                  <a:pt x="1148296" y="785963"/>
                </a:lnTo>
                <a:lnTo>
                  <a:pt x="1131138" y="833150"/>
                </a:lnTo>
                <a:lnTo>
                  <a:pt x="1099555" y="870942"/>
                </a:lnTo>
                <a:lnTo>
                  <a:pt x="1056851" y="896038"/>
                </a:lnTo>
                <a:lnTo>
                  <a:pt x="1006325" y="905136"/>
                </a:lnTo>
                <a:lnTo>
                  <a:pt x="985215" y="909398"/>
                </a:lnTo>
                <a:lnTo>
                  <a:pt x="967973" y="921020"/>
                </a:lnTo>
                <a:lnTo>
                  <a:pt x="956346" y="938256"/>
                </a:lnTo>
                <a:lnTo>
                  <a:pt x="952082" y="959358"/>
                </a:lnTo>
                <a:lnTo>
                  <a:pt x="952082" y="990067"/>
                </a:lnTo>
                <a:lnTo>
                  <a:pt x="950187" y="999460"/>
                </a:lnTo>
                <a:lnTo>
                  <a:pt x="945016" y="1007128"/>
                </a:lnTo>
                <a:lnTo>
                  <a:pt x="937346" y="1012296"/>
                </a:lnTo>
                <a:lnTo>
                  <a:pt x="927949" y="1014191"/>
                </a:lnTo>
                <a:lnTo>
                  <a:pt x="885660" y="1014191"/>
                </a:lnTo>
                <a:lnTo>
                  <a:pt x="885660" y="1358283"/>
                </a:lnTo>
                <a:lnTo>
                  <a:pt x="1127408" y="1358283"/>
                </a:lnTo>
                <a:lnTo>
                  <a:pt x="1136546" y="1360347"/>
                </a:lnTo>
                <a:lnTo>
                  <a:pt x="1143636" y="1365863"/>
                </a:lnTo>
                <a:lnTo>
                  <a:pt x="1147834" y="1373813"/>
                </a:lnTo>
                <a:lnTo>
                  <a:pt x="1148296" y="1383177"/>
                </a:lnTo>
                <a:lnTo>
                  <a:pt x="1131138" y="1430346"/>
                </a:lnTo>
                <a:lnTo>
                  <a:pt x="1099555" y="1468128"/>
                </a:lnTo>
                <a:lnTo>
                  <a:pt x="1056851" y="1493220"/>
                </a:lnTo>
                <a:lnTo>
                  <a:pt x="1006325" y="1502318"/>
                </a:lnTo>
                <a:lnTo>
                  <a:pt x="985215" y="1506581"/>
                </a:lnTo>
                <a:lnTo>
                  <a:pt x="967973" y="1518206"/>
                </a:lnTo>
                <a:lnTo>
                  <a:pt x="956346" y="1535452"/>
                </a:lnTo>
                <a:lnTo>
                  <a:pt x="952082" y="1556572"/>
                </a:lnTo>
                <a:lnTo>
                  <a:pt x="952082" y="1587281"/>
                </a:lnTo>
                <a:lnTo>
                  <a:pt x="950187" y="1596661"/>
                </a:lnTo>
                <a:lnTo>
                  <a:pt x="945016" y="1604330"/>
                </a:lnTo>
                <a:lnTo>
                  <a:pt x="937346" y="1609506"/>
                </a:lnTo>
                <a:lnTo>
                  <a:pt x="927949" y="1611405"/>
                </a:lnTo>
                <a:lnTo>
                  <a:pt x="885660" y="1611405"/>
                </a:lnTo>
                <a:lnTo>
                  <a:pt x="885660" y="1730257"/>
                </a:lnTo>
                <a:lnTo>
                  <a:pt x="878620" y="1773882"/>
                </a:lnTo>
                <a:lnTo>
                  <a:pt x="859016" y="1811772"/>
                </a:lnTo>
                <a:lnTo>
                  <a:pt x="829125" y="1841652"/>
                </a:lnTo>
                <a:lnTo>
                  <a:pt x="791220" y="1861248"/>
                </a:lnTo>
                <a:lnTo>
                  <a:pt x="747578" y="1868285"/>
                </a:lnTo>
                <a:lnTo>
                  <a:pt x="636103" y="1868285"/>
                </a:lnTo>
                <a:lnTo>
                  <a:pt x="636103" y="3987766"/>
                </a:lnTo>
                <a:lnTo>
                  <a:pt x="783151" y="3987766"/>
                </a:lnTo>
                <a:lnTo>
                  <a:pt x="783151" y="4111629"/>
                </a:lnTo>
                <a:close/>
              </a:path>
            </a:pathLst>
          </a:custGeom>
          <a:solidFill>
            <a:srgbClr val="4E4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28993" y="3653645"/>
            <a:ext cx="574675" cy="4111625"/>
          </a:xfrm>
          <a:custGeom>
            <a:avLst/>
            <a:gdLst/>
            <a:ahLst/>
            <a:cxnLst/>
            <a:rect l="l" t="t" r="r" b="b"/>
            <a:pathLst>
              <a:path w="574675" h="4111625">
                <a:moveTo>
                  <a:pt x="209003" y="4111629"/>
                </a:moveTo>
                <a:lnTo>
                  <a:pt x="0" y="4111629"/>
                </a:lnTo>
                <a:lnTo>
                  <a:pt x="0" y="0"/>
                </a:lnTo>
                <a:lnTo>
                  <a:pt x="173430" y="0"/>
                </a:lnTo>
                <a:lnTo>
                  <a:pt x="217072" y="7033"/>
                </a:lnTo>
                <a:lnTo>
                  <a:pt x="254977" y="26621"/>
                </a:lnTo>
                <a:lnTo>
                  <a:pt x="284868" y="56492"/>
                </a:lnTo>
                <a:lnTo>
                  <a:pt x="304472" y="94374"/>
                </a:lnTo>
                <a:lnTo>
                  <a:pt x="311512" y="138317"/>
                </a:lnTo>
                <a:lnTo>
                  <a:pt x="553260" y="138317"/>
                </a:lnTo>
                <a:lnTo>
                  <a:pt x="562398" y="140382"/>
                </a:lnTo>
                <a:lnTo>
                  <a:pt x="569488" y="145898"/>
                </a:lnTo>
                <a:lnTo>
                  <a:pt x="573686" y="153847"/>
                </a:lnTo>
                <a:lnTo>
                  <a:pt x="574148" y="163212"/>
                </a:lnTo>
                <a:lnTo>
                  <a:pt x="556990" y="210386"/>
                </a:lnTo>
                <a:lnTo>
                  <a:pt x="525407" y="248179"/>
                </a:lnTo>
                <a:lnTo>
                  <a:pt x="482703" y="273282"/>
                </a:lnTo>
                <a:lnTo>
                  <a:pt x="432177" y="282385"/>
                </a:lnTo>
                <a:lnTo>
                  <a:pt x="411067" y="286643"/>
                </a:lnTo>
                <a:lnTo>
                  <a:pt x="393824" y="298257"/>
                </a:lnTo>
                <a:lnTo>
                  <a:pt x="382198" y="315491"/>
                </a:lnTo>
                <a:lnTo>
                  <a:pt x="377934" y="336607"/>
                </a:lnTo>
                <a:lnTo>
                  <a:pt x="377934" y="367284"/>
                </a:lnTo>
                <a:lnTo>
                  <a:pt x="376039" y="376682"/>
                </a:lnTo>
                <a:lnTo>
                  <a:pt x="370868" y="384361"/>
                </a:lnTo>
                <a:lnTo>
                  <a:pt x="363198" y="389540"/>
                </a:lnTo>
                <a:lnTo>
                  <a:pt x="353801" y="391439"/>
                </a:lnTo>
                <a:lnTo>
                  <a:pt x="311512" y="391439"/>
                </a:lnTo>
                <a:lnTo>
                  <a:pt x="311512" y="761068"/>
                </a:lnTo>
                <a:lnTo>
                  <a:pt x="553260" y="761068"/>
                </a:lnTo>
                <a:lnTo>
                  <a:pt x="562398" y="763133"/>
                </a:lnTo>
                <a:lnTo>
                  <a:pt x="569488" y="768649"/>
                </a:lnTo>
                <a:lnTo>
                  <a:pt x="573686" y="776598"/>
                </a:lnTo>
                <a:lnTo>
                  <a:pt x="574148" y="785963"/>
                </a:lnTo>
                <a:lnTo>
                  <a:pt x="556990" y="833150"/>
                </a:lnTo>
                <a:lnTo>
                  <a:pt x="525407" y="870942"/>
                </a:lnTo>
                <a:lnTo>
                  <a:pt x="482703" y="896038"/>
                </a:lnTo>
                <a:lnTo>
                  <a:pt x="432177" y="905136"/>
                </a:lnTo>
                <a:lnTo>
                  <a:pt x="411067" y="909398"/>
                </a:lnTo>
                <a:lnTo>
                  <a:pt x="393824" y="921020"/>
                </a:lnTo>
                <a:lnTo>
                  <a:pt x="382198" y="938256"/>
                </a:lnTo>
                <a:lnTo>
                  <a:pt x="377934" y="959358"/>
                </a:lnTo>
                <a:lnTo>
                  <a:pt x="377934" y="990067"/>
                </a:lnTo>
                <a:lnTo>
                  <a:pt x="376039" y="999460"/>
                </a:lnTo>
                <a:lnTo>
                  <a:pt x="370868" y="1007128"/>
                </a:lnTo>
                <a:lnTo>
                  <a:pt x="363198" y="1012296"/>
                </a:lnTo>
                <a:lnTo>
                  <a:pt x="353801" y="1014191"/>
                </a:lnTo>
                <a:lnTo>
                  <a:pt x="311512" y="1014191"/>
                </a:lnTo>
                <a:lnTo>
                  <a:pt x="311512" y="1358283"/>
                </a:lnTo>
                <a:lnTo>
                  <a:pt x="553260" y="1358283"/>
                </a:lnTo>
                <a:lnTo>
                  <a:pt x="562398" y="1360347"/>
                </a:lnTo>
                <a:lnTo>
                  <a:pt x="569488" y="1365863"/>
                </a:lnTo>
                <a:lnTo>
                  <a:pt x="573686" y="1373813"/>
                </a:lnTo>
                <a:lnTo>
                  <a:pt x="574148" y="1383177"/>
                </a:lnTo>
                <a:lnTo>
                  <a:pt x="556990" y="1430346"/>
                </a:lnTo>
                <a:lnTo>
                  <a:pt x="525407" y="1468128"/>
                </a:lnTo>
                <a:lnTo>
                  <a:pt x="482703" y="1493220"/>
                </a:lnTo>
                <a:lnTo>
                  <a:pt x="432177" y="1502318"/>
                </a:lnTo>
                <a:lnTo>
                  <a:pt x="411067" y="1506581"/>
                </a:lnTo>
                <a:lnTo>
                  <a:pt x="393824" y="1518206"/>
                </a:lnTo>
                <a:lnTo>
                  <a:pt x="382198" y="1535452"/>
                </a:lnTo>
                <a:lnTo>
                  <a:pt x="377934" y="1556572"/>
                </a:lnTo>
                <a:lnTo>
                  <a:pt x="377934" y="1587281"/>
                </a:lnTo>
                <a:lnTo>
                  <a:pt x="376039" y="1596661"/>
                </a:lnTo>
                <a:lnTo>
                  <a:pt x="370868" y="1604330"/>
                </a:lnTo>
                <a:lnTo>
                  <a:pt x="363198" y="1609506"/>
                </a:lnTo>
                <a:lnTo>
                  <a:pt x="353801" y="1611405"/>
                </a:lnTo>
                <a:lnTo>
                  <a:pt x="311512" y="1611405"/>
                </a:lnTo>
                <a:lnTo>
                  <a:pt x="311512" y="1730257"/>
                </a:lnTo>
                <a:lnTo>
                  <a:pt x="304472" y="1773882"/>
                </a:lnTo>
                <a:lnTo>
                  <a:pt x="284868" y="1811772"/>
                </a:lnTo>
                <a:lnTo>
                  <a:pt x="254977" y="1841652"/>
                </a:lnTo>
                <a:lnTo>
                  <a:pt x="217072" y="1861248"/>
                </a:lnTo>
                <a:lnTo>
                  <a:pt x="173430" y="1868285"/>
                </a:lnTo>
                <a:lnTo>
                  <a:pt x="61955" y="1868285"/>
                </a:lnTo>
                <a:lnTo>
                  <a:pt x="61955" y="3987766"/>
                </a:lnTo>
                <a:lnTo>
                  <a:pt x="209003" y="3987766"/>
                </a:lnTo>
                <a:lnTo>
                  <a:pt x="209003" y="4111629"/>
                </a:lnTo>
                <a:close/>
              </a:path>
            </a:pathLst>
          </a:custGeom>
          <a:solidFill>
            <a:srgbClr val="3D3B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576415" y="3712525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60">
                <a:moveTo>
                  <a:pt x="252577" y="504991"/>
                </a:moveTo>
                <a:lnTo>
                  <a:pt x="207176" y="500923"/>
                </a:lnTo>
                <a:lnTo>
                  <a:pt x="164444" y="489195"/>
                </a:lnTo>
                <a:lnTo>
                  <a:pt x="125096" y="470520"/>
                </a:lnTo>
                <a:lnTo>
                  <a:pt x="89844" y="445611"/>
                </a:lnTo>
                <a:lnTo>
                  <a:pt x="59402" y="415181"/>
                </a:lnTo>
                <a:lnTo>
                  <a:pt x="34483" y="379943"/>
                </a:lnTo>
                <a:lnTo>
                  <a:pt x="15801" y="340610"/>
                </a:lnTo>
                <a:lnTo>
                  <a:pt x="4069" y="297895"/>
                </a:lnTo>
                <a:lnTo>
                  <a:pt x="0" y="252511"/>
                </a:lnTo>
                <a:lnTo>
                  <a:pt x="4069" y="207118"/>
                </a:lnTo>
                <a:lnTo>
                  <a:pt x="15801" y="164395"/>
                </a:lnTo>
                <a:lnTo>
                  <a:pt x="34483" y="125057"/>
                </a:lnTo>
                <a:lnTo>
                  <a:pt x="59402" y="89815"/>
                </a:lnTo>
                <a:lnTo>
                  <a:pt x="89844" y="59382"/>
                </a:lnTo>
                <a:lnTo>
                  <a:pt x="125096" y="34471"/>
                </a:lnTo>
                <a:lnTo>
                  <a:pt x="164444" y="15795"/>
                </a:lnTo>
                <a:lnTo>
                  <a:pt x="207176" y="4067"/>
                </a:lnTo>
                <a:lnTo>
                  <a:pt x="252577" y="0"/>
                </a:lnTo>
                <a:lnTo>
                  <a:pt x="297979" y="4067"/>
                </a:lnTo>
                <a:lnTo>
                  <a:pt x="340710" y="15795"/>
                </a:lnTo>
                <a:lnTo>
                  <a:pt x="380058" y="34471"/>
                </a:lnTo>
                <a:lnTo>
                  <a:pt x="415310" y="59382"/>
                </a:lnTo>
                <a:lnTo>
                  <a:pt x="445752" y="89815"/>
                </a:lnTo>
                <a:lnTo>
                  <a:pt x="470671" y="125057"/>
                </a:lnTo>
                <a:lnTo>
                  <a:pt x="489353" y="164395"/>
                </a:lnTo>
                <a:lnTo>
                  <a:pt x="501085" y="207118"/>
                </a:lnTo>
                <a:lnTo>
                  <a:pt x="505155" y="252511"/>
                </a:lnTo>
                <a:lnTo>
                  <a:pt x="501085" y="297895"/>
                </a:lnTo>
                <a:lnTo>
                  <a:pt x="489353" y="340610"/>
                </a:lnTo>
                <a:lnTo>
                  <a:pt x="470671" y="379943"/>
                </a:lnTo>
                <a:lnTo>
                  <a:pt x="445752" y="415181"/>
                </a:lnTo>
                <a:lnTo>
                  <a:pt x="415310" y="445611"/>
                </a:lnTo>
                <a:lnTo>
                  <a:pt x="380058" y="470520"/>
                </a:lnTo>
                <a:lnTo>
                  <a:pt x="340710" y="489195"/>
                </a:lnTo>
                <a:lnTo>
                  <a:pt x="297979" y="500923"/>
                </a:lnTo>
                <a:lnTo>
                  <a:pt x="252577" y="504991"/>
                </a:lnTo>
                <a:close/>
              </a:path>
            </a:pathLst>
          </a:custGeom>
          <a:solidFill>
            <a:srgbClr val="ED26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76415" y="4335823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60">
                <a:moveTo>
                  <a:pt x="252577" y="504991"/>
                </a:moveTo>
                <a:lnTo>
                  <a:pt x="207176" y="500923"/>
                </a:lnTo>
                <a:lnTo>
                  <a:pt x="164444" y="489195"/>
                </a:lnTo>
                <a:lnTo>
                  <a:pt x="125096" y="470519"/>
                </a:lnTo>
                <a:lnTo>
                  <a:pt x="89844" y="445609"/>
                </a:lnTo>
                <a:lnTo>
                  <a:pt x="59402" y="415176"/>
                </a:lnTo>
                <a:lnTo>
                  <a:pt x="34483" y="379934"/>
                </a:lnTo>
                <a:lnTo>
                  <a:pt x="15801" y="340595"/>
                </a:lnTo>
                <a:lnTo>
                  <a:pt x="4069" y="297873"/>
                </a:lnTo>
                <a:lnTo>
                  <a:pt x="0" y="252479"/>
                </a:lnTo>
                <a:lnTo>
                  <a:pt x="4069" y="207095"/>
                </a:lnTo>
                <a:lnTo>
                  <a:pt x="15801" y="164380"/>
                </a:lnTo>
                <a:lnTo>
                  <a:pt x="34483" y="125047"/>
                </a:lnTo>
                <a:lnTo>
                  <a:pt x="59402" y="89809"/>
                </a:lnTo>
                <a:lnTo>
                  <a:pt x="89844" y="59379"/>
                </a:lnTo>
                <a:lnTo>
                  <a:pt x="125096" y="34470"/>
                </a:lnTo>
                <a:lnTo>
                  <a:pt x="164444" y="15795"/>
                </a:lnTo>
                <a:lnTo>
                  <a:pt x="207176" y="4067"/>
                </a:lnTo>
                <a:lnTo>
                  <a:pt x="252577" y="0"/>
                </a:lnTo>
                <a:lnTo>
                  <a:pt x="297979" y="4067"/>
                </a:lnTo>
                <a:lnTo>
                  <a:pt x="340710" y="15795"/>
                </a:lnTo>
                <a:lnTo>
                  <a:pt x="380058" y="34470"/>
                </a:lnTo>
                <a:lnTo>
                  <a:pt x="415310" y="59379"/>
                </a:lnTo>
                <a:lnTo>
                  <a:pt x="445752" y="89809"/>
                </a:lnTo>
                <a:lnTo>
                  <a:pt x="470671" y="125047"/>
                </a:lnTo>
                <a:lnTo>
                  <a:pt x="489353" y="164380"/>
                </a:lnTo>
                <a:lnTo>
                  <a:pt x="501085" y="207095"/>
                </a:lnTo>
                <a:lnTo>
                  <a:pt x="505155" y="252479"/>
                </a:lnTo>
                <a:lnTo>
                  <a:pt x="501085" y="297873"/>
                </a:lnTo>
                <a:lnTo>
                  <a:pt x="489353" y="340595"/>
                </a:lnTo>
                <a:lnTo>
                  <a:pt x="470671" y="379934"/>
                </a:lnTo>
                <a:lnTo>
                  <a:pt x="445752" y="415176"/>
                </a:lnTo>
                <a:lnTo>
                  <a:pt x="415310" y="445609"/>
                </a:lnTo>
                <a:lnTo>
                  <a:pt x="380058" y="470519"/>
                </a:lnTo>
                <a:lnTo>
                  <a:pt x="340710" y="489195"/>
                </a:lnTo>
                <a:lnTo>
                  <a:pt x="297979" y="500923"/>
                </a:lnTo>
                <a:lnTo>
                  <a:pt x="252577" y="504991"/>
                </a:lnTo>
                <a:close/>
              </a:path>
            </a:pathLst>
          </a:custGeom>
          <a:solidFill>
            <a:srgbClr val="FABD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76415" y="4926612"/>
            <a:ext cx="505459" cy="505459"/>
          </a:xfrm>
          <a:custGeom>
            <a:avLst/>
            <a:gdLst/>
            <a:ahLst/>
            <a:cxnLst/>
            <a:rect l="l" t="t" r="r" b="b"/>
            <a:pathLst>
              <a:path w="505459" h="505460">
                <a:moveTo>
                  <a:pt x="252577" y="504991"/>
                </a:moveTo>
                <a:lnTo>
                  <a:pt x="207176" y="500923"/>
                </a:lnTo>
                <a:lnTo>
                  <a:pt x="164444" y="489195"/>
                </a:lnTo>
                <a:lnTo>
                  <a:pt x="125096" y="470520"/>
                </a:lnTo>
                <a:lnTo>
                  <a:pt x="89844" y="445611"/>
                </a:lnTo>
                <a:lnTo>
                  <a:pt x="59402" y="415181"/>
                </a:lnTo>
                <a:lnTo>
                  <a:pt x="34483" y="379943"/>
                </a:lnTo>
                <a:lnTo>
                  <a:pt x="15801" y="340610"/>
                </a:lnTo>
                <a:lnTo>
                  <a:pt x="4069" y="297895"/>
                </a:lnTo>
                <a:lnTo>
                  <a:pt x="0" y="252511"/>
                </a:lnTo>
                <a:lnTo>
                  <a:pt x="4069" y="207126"/>
                </a:lnTo>
                <a:lnTo>
                  <a:pt x="15801" y="164408"/>
                </a:lnTo>
                <a:lnTo>
                  <a:pt x="34483" y="125071"/>
                </a:lnTo>
                <a:lnTo>
                  <a:pt x="59402" y="89828"/>
                </a:lnTo>
                <a:lnTo>
                  <a:pt x="89844" y="59393"/>
                </a:lnTo>
                <a:lnTo>
                  <a:pt x="125096" y="34478"/>
                </a:lnTo>
                <a:lnTo>
                  <a:pt x="164444" y="15799"/>
                </a:lnTo>
                <a:lnTo>
                  <a:pt x="207176" y="4068"/>
                </a:lnTo>
                <a:lnTo>
                  <a:pt x="252577" y="0"/>
                </a:lnTo>
                <a:lnTo>
                  <a:pt x="297979" y="4068"/>
                </a:lnTo>
                <a:lnTo>
                  <a:pt x="340710" y="15799"/>
                </a:lnTo>
                <a:lnTo>
                  <a:pt x="380058" y="34478"/>
                </a:lnTo>
                <a:lnTo>
                  <a:pt x="415310" y="59393"/>
                </a:lnTo>
                <a:lnTo>
                  <a:pt x="445752" y="89828"/>
                </a:lnTo>
                <a:lnTo>
                  <a:pt x="470671" y="125071"/>
                </a:lnTo>
                <a:lnTo>
                  <a:pt x="489353" y="164408"/>
                </a:lnTo>
                <a:lnTo>
                  <a:pt x="501085" y="207126"/>
                </a:lnTo>
                <a:lnTo>
                  <a:pt x="505155" y="252511"/>
                </a:lnTo>
                <a:lnTo>
                  <a:pt x="501085" y="297895"/>
                </a:lnTo>
                <a:lnTo>
                  <a:pt x="489353" y="340610"/>
                </a:lnTo>
                <a:lnTo>
                  <a:pt x="470671" y="379943"/>
                </a:lnTo>
                <a:lnTo>
                  <a:pt x="445752" y="415181"/>
                </a:lnTo>
                <a:lnTo>
                  <a:pt x="415310" y="445611"/>
                </a:lnTo>
                <a:lnTo>
                  <a:pt x="380058" y="470520"/>
                </a:lnTo>
                <a:lnTo>
                  <a:pt x="340710" y="489195"/>
                </a:lnTo>
                <a:lnTo>
                  <a:pt x="297979" y="500923"/>
                </a:lnTo>
                <a:lnTo>
                  <a:pt x="252577" y="504991"/>
                </a:lnTo>
                <a:close/>
              </a:path>
            </a:pathLst>
          </a:custGeom>
          <a:solidFill>
            <a:srgbClr val="8FD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299003" y="3449703"/>
            <a:ext cx="1076325" cy="1767839"/>
          </a:xfrm>
          <a:custGeom>
            <a:avLst/>
            <a:gdLst/>
            <a:ahLst/>
            <a:cxnLst/>
            <a:rect l="l" t="t" r="r" b="b"/>
            <a:pathLst>
              <a:path w="1076325" h="1767839">
                <a:moveTo>
                  <a:pt x="597414" y="56436"/>
                </a:moveTo>
                <a:lnTo>
                  <a:pt x="474025" y="56436"/>
                </a:lnTo>
                <a:lnTo>
                  <a:pt x="474025" y="41931"/>
                </a:lnTo>
                <a:lnTo>
                  <a:pt x="477348" y="25651"/>
                </a:lnTo>
                <a:lnTo>
                  <a:pt x="486397" y="12318"/>
                </a:lnTo>
                <a:lnTo>
                  <a:pt x="499794" y="3309"/>
                </a:lnTo>
                <a:lnTo>
                  <a:pt x="516160" y="0"/>
                </a:lnTo>
                <a:lnTo>
                  <a:pt x="555278" y="0"/>
                </a:lnTo>
                <a:lnTo>
                  <a:pt x="571637" y="3309"/>
                </a:lnTo>
                <a:lnTo>
                  <a:pt x="585035" y="12318"/>
                </a:lnTo>
                <a:lnTo>
                  <a:pt x="594088" y="25651"/>
                </a:lnTo>
                <a:lnTo>
                  <a:pt x="597414" y="41931"/>
                </a:lnTo>
                <a:lnTo>
                  <a:pt x="597414" y="56436"/>
                </a:lnTo>
                <a:close/>
              </a:path>
              <a:path w="1076325" h="1767839">
                <a:moveTo>
                  <a:pt x="618628" y="70850"/>
                </a:moveTo>
                <a:lnTo>
                  <a:pt x="453981" y="70850"/>
                </a:lnTo>
                <a:lnTo>
                  <a:pt x="454000" y="56436"/>
                </a:lnTo>
                <a:lnTo>
                  <a:pt x="618646" y="56436"/>
                </a:lnTo>
                <a:lnTo>
                  <a:pt x="618628" y="70850"/>
                </a:lnTo>
                <a:close/>
              </a:path>
              <a:path w="1076325" h="1767839">
                <a:moveTo>
                  <a:pt x="555278" y="259377"/>
                </a:moveTo>
                <a:lnTo>
                  <a:pt x="516160" y="259377"/>
                </a:lnTo>
                <a:lnTo>
                  <a:pt x="499794" y="256068"/>
                </a:lnTo>
                <a:lnTo>
                  <a:pt x="486397" y="247058"/>
                </a:lnTo>
                <a:lnTo>
                  <a:pt x="477348" y="233725"/>
                </a:lnTo>
                <a:lnTo>
                  <a:pt x="474025" y="217446"/>
                </a:lnTo>
                <a:lnTo>
                  <a:pt x="474025" y="70850"/>
                </a:lnTo>
                <a:lnTo>
                  <a:pt x="597414" y="70850"/>
                </a:lnTo>
                <a:lnTo>
                  <a:pt x="597414" y="217446"/>
                </a:lnTo>
                <a:lnTo>
                  <a:pt x="594088" y="233725"/>
                </a:lnTo>
                <a:lnTo>
                  <a:pt x="585035" y="247058"/>
                </a:lnTo>
                <a:lnTo>
                  <a:pt x="571637" y="256068"/>
                </a:lnTo>
                <a:lnTo>
                  <a:pt x="555278" y="259377"/>
                </a:lnTo>
                <a:close/>
              </a:path>
              <a:path w="1076325" h="1767839">
                <a:moveTo>
                  <a:pt x="907138" y="1767669"/>
                </a:moveTo>
                <a:lnTo>
                  <a:pt x="894300" y="1595212"/>
                </a:lnTo>
                <a:lnTo>
                  <a:pt x="1075606" y="1595212"/>
                </a:lnTo>
                <a:lnTo>
                  <a:pt x="1076158" y="1606191"/>
                </a:lnTo>
                <a:lnTo>
                  <a:pt x="1071594" y="1630346"/>
                </a:lnTo>
                <a:lnTo>
                  <a:pt x="1052592" y="1654500"/>
                </a:lnTo>
                <a:lnTo>
                  <a:pt x="1009825" y="1665480"/>
                </a:lnTo>
                <a:lnTo>
                  <a:pt x="961283" y="1681447"/>
                </a:lnTo>
                <a:lnTo>
                  <a:pt x="929595" y="1716575"/>
                </a:lnTo>
                <a:lnTo>
                  <a:pt x="912351" y="1751702"/>
                </a:lnTo>
                <a:lnTo>
                  <a:pt x="907138" y="1767669"/>
                </a:lnTo>
                <a:close/>
              </a:path>
              <a:path w="1076325" h="1767839">
                <a:moveTo>
                  <a:pt x="169037" y="1767669"/>
                </a:moveTo>
                <a:lnTo>
                  <a:pt x="146573" y="1716575"/>
                </a:lnTo>
                <a:lnTo>
                  <a:pt x="114884" y="1681447"/>
                </a:lnTo>
                <a:lnTo>
                  <a:pt x="66350" y="1665480"/>
                </a:lnTo>
                <a:lnTo>
                  <a:pt x="23573" y="1654500"/>
                </a:lnTo>
                <a:lnTo>
                  <a:pt x="4565" y="1630346"/>
                </a:lnTo>
                <a:lnTo>
                  <a:pt x="0" y="1606191"/>
                </a:lnTo>
                <a:lnTo>
                  <a:pt x="550" y="1595212"/>
                </a:lnTo>
                <a:lnTo>
                  <a:pt x="181875" y="1595212"/>
                </a:lnTo>
                <a:lnTo>
                  <a:pt x="169037" y="1767669"/>
                </a:lnTo>
                <a:close/>
              </a:path>
              <a:path w="1076325" h="1767839">
                <a:moveTo>
                  <a:pt x="907138" y="1151984"/>
                </a:moveTo>
                <a:lnTo>
                  <a:pt x="894300" y="979527"/>
                </a:lnTo>
                <a:lnTo>
                  <a:pt x="1075606" y="979527"/>
                </a:lnTo>
                <a:lnTo>
                  <a:pt x="1076158" y="990506"/>
                </a:lnTo>
                <a:lnTo>
                  <a:pt x="1071594" y="1014661"/>
                </a:lnTo>
                <a:lnTo>
                  <a:pt x="1052592" y="1038815"/>
                </a:lnTo>
                <a:lnTo>
                  <a:pt x="1009825" y="1049795"/>
                </a:lnTo>
                <a:lnTo>
                  <a:pt x="961283" y="1065762"/>
                </a:lnTo>
                <a:lnTo>
                  <a:pt x="929595" y="1100889"/>
                </a:lnTo>
                <a:lnTo>
                  <a:pt x="912351" y="1136017"/>
                </a:lnTo>
                <a:lnTo>
                  <a:pt x="907138" y="1151984"/>
                </a:lnTo>
                <a:close/>
              </a:path>
              <a:path w="1076325" h="1767839">
                <a:moveTo>
                  <a:pt x="907138" y="521685"/>
                </a:moveTo>
                <a:lnTo>
                  <a:pt x="894300" y="349227"/>
                </a:lnTo>
                <a:lnTo>
                  <a:pt x="1075606" y="349227"/>
                </a:lnTo>
                <a:lnTo>
                  <a:pt x="1076158" y="360204"/>
                </a:lnTo>
                <a:lnTo>
                  <a:pt x="1071594" y="384352"/>
                </a:lnTo>
                <a:lnTo>
                  <a:pt x="1052592" y="408501"/>
                </a:lnTo>
                <a:lnTo>
                  <a:pt x="1009825" y="419477"/>
                </a:lnTo>
                <a:lnTo>
                  <a:pt x="961283" y="435447"/>
                </a:lnTo>
                <a:lnTo>
                  <a:pt x="929595" y="470581"/>
                </a:lnTo>
                <a:lnTo>
                  <a:pt x="912351" y="505715"/>
                </a:lnTo>
                <a:lnTo>
                  <a:pt x="907138" y="521685"/>
                </a:lnTo>
                <a:close/>
              </a:path>
              <a:path w="1076325" h="1767839">
                <a:moveTo>
                  <a:pt x="169037" y="1151984"/>
                </a:moveTo>
                <a:lnTo>
                  <a:pt x="146573" y="1100889"/>
                </a:lnTo>
                <a:lnTo>
                  <a:pt x="114884" y="1065762"/>
                </a:lnTo>
                <a:lnTo>
                  <a:pt x="66350" y="1049795"/>
                </a:lnTo>
                <a:lnTo>
                  <a:pt x="23573" y="1038815"/>
                </a:lnTo>
                <a:lnTo>
                  <a:pt x="4565" y="1014661"/>
                </a:lnTo>
                <a:lnTo>
                  <a:pt x="0" y="990506"/>
                </a:lnTo>
                <a:lnTo>
                  <a:pt x="550" y="979527"/>
                </a:lnTo>
                <a:lnTo>
                  <a:pt x="181875" y="979527"/>
                </a:lnTo>
                <a:lnTo>
                  <a:pt x="169037" y="1151984"/>
                </a:lnTo>
                <a:close/>
              </a:path>
              <a:path w="1076325" h="1767839">
                <a:moveTo>
                  <a:pt x="169037" y="521685"/>
                </a:moveTo>
                <a:lnTo>
                  <a:pt x="146573" y="470581"/>
                </a:lnTo>
                <a:lnTo>
                  <a:pt x="114884" y="435447"/>
                </a:lnTo>
                <a:lnTo>
                  <a:pt x="66350" y="419477"/>
                </a:lnTo>
                <a:lnTo>
                  <a:pt x="23573" y="408501"/>
                </a:lnTo>
                <a:lnTo>
                  <a:pt x="4565" y="384352"/>
                </a:lnTo>
                <a:lnTo>
                  <a:pt x="0" y="360204"/>
                </a:lnTo>
                <a:lnTo>
                  <a:pt x="550" y="349227"/>
                </a:lnTo>
                <a:lnTo>
                  <a:pt x="181875" y="349227"/>
                </a:lnTo>
                <a:lnTo>
                  <a:pt x="169037" y="521685"/>
                </a:lnTo>
                <a:close/>
              </a:path>
            </a:pathLst>
          </a:custGeom>
          <a:solidFill>
            <a:srgbClr val="FAC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452971" y="3587035"/>
            <a:ext cx="765810" cy="2118995"/>
          </a:xfrm>
          <a:custGeom>
            <a:avLst/>
            <a:gdLst/>
            <a:ahLst/>
            <a:cxnLst/>
            <a:rect l="l" t="t" r="r" b="b"/>
            <a:pathLst>
              <a:path w="765810" h="2118995">
                <a:moveTo>
                  <a:pt x="633109" y="76801"/>
                </a:moveTo>
                <a:lnTo>
                  <a:pt x="139628" y="76801"/>
                </a:lnTo>
                <a:lnTo>
                  <a:pt x="139628" y="71851"/>
                </a:lnTo>
                <a:lnTo>
                  <a:pt x="145326" y="43955"/>
                </a:lnTo>
                <a:lnTo>
                  <a:pt x="160842" y="21109"/>
                </a:lnTo>
                <a:lnTo>
                  <a:pt x="183805" y="5670"/>
                </a:lnTo>
                <a:lnTo>
                  <a:pt x="211847" y="0"/>
                </a:lnTo>
                <a:lnTo>
                  <a:pt x="560909" y="0"/>
                </a:lnTo>
                <a:lnTo>
                  <a:pt x="588947" y="5670"/>
                </a:lnTo>
                <a:lnTo>
                  <a:pt x="611904" y="21109"/>
                </a:lnTo>
                <a:lnTo>
                  <a:pt x="627414" y="43955"/>
                </a:lnTo>
                <a:lnTo>
                  <a:pt x="633109" y="71851"/>
                </a:lnTo>
                <a:lnTo>
                  <a:pt x="633109" y="76801"/>
                </a:lnTo>
                <a:close/>
              </a:path>
              <a:path w="765810" h="2118995">
                <a:moveTo>
                  <a:pt x="139628" y="2039040"/>
                </a:moveTo>
                <a:lnTo>
                  <a:pt x="70225" y="2039040"/>
                </a:lnTo>
                <a:lnTo>
                  <a:pt x="42958" y="2033526"/>
                </a:lnTo>
                <a:lnTo>
                  <a:pt x="20628" y="2018511"/>
                </a:lnTo>
                <a:lnTo>
                  <a:pt x="5541" y="1996290"/>
                </a:lnTo>
                <a:lnTo>
                  <a:pt x="0" y="1969155"/>
                </a:lnTo>
                <a:lnTo>
                  <a:pt x="0" y="146687"/>
                </a:lnTo>
                <a:lnTo>
                  <a:pt x="5541" y="119551"/>
                </a:lnTo>
                <a:lnTo>
                  <a:pt x="20628" y="97330"/>
                </a:lnTo>
                <a:lnTo>
                  <a:pt x="42958" y="82315"/>
                </a:lnTo>
                <a:lnTo>
                  <a:pt x="70225" y="76801"/>
                </a:lnTo>
                <a:lnTo>
                  <a:pt x="139628" y="76801"/>
                </a:lnTo>
                <a:lnTo>
                  <a:pt x="139628" y="108522"/>
                </a:lnTo>
                <a:lnTo>
                  <a:pt x="752375" y="108522"/>
                </a:lnTo>
                <a:lnTo>
                  <a:pt x="759863" y="119551"/>
                </a:lnTo>
                <a:lnTo>
                  <a:pt x="765404" y="146687"/>
                </a:lnTo>
                <a:lnTo>
                  <a:pt x="765404" y="1969155"/>
                </a:lnTo>
                <a:lnTo>
                  <a:pt x="759863" y="1996290"/>
                </a:lnTo>
                <a:lnTo>
                  <a:pt x="750249" y="2010449"/>
                </a:lnTo>
                <a:lnTo>
                  <a:pt x="139628" y="2010449"/>
                </a:lnTo>
                <a:lnTo>
                  <a:pt x="139628" y="2039040"/>
                </a:lnTo>
                <a:close/>
              </a:path>
              <a:path w="765810" h="2118995">
                <a:moveTo>
                  <a:pt x="752375" y="108522"/>
                </a:moveTo>
                <a:lnTo>
                  <a:pt x="633109" y="108522"/>
                </a:lnTo>
                <a:lnTo>
                  <a:pt x="633109" y="76801"/>
                </a:lnTo>
                <a:lnTo>
                  <a:pt x="695179" y="76801"/>
                </a:lnTo>
                <a:lnTo>
                  <a:pt x="722446" y="82315"/>
                </a:lnTo>
                <a:lnTo>
                  <a:pt x="744775" y="97330"/>
                </a:lnTo>
                <a:lnTo>
                  <a:pt x="752375" y="108522"/>
                </a:lnTo>
                <a:close/>
              </a:path>
              <a:path w="765810" h="2118995">
                <a:moveTo>
                  <a:pt x="633109" y="108522"/>
                </a:moveTo>
                <a:lnTo>
                  <a:pt x="139628" y="108522"/>
                </a:lnTo>
                <a:lnTo>
                  <a:pt x="381787" y="103963"/>
                </a:lnTo>
                <a:lnTo>
                  <a:pt x="550849" y="103394"/>
                </a:lnTo>
                <a:lnTo>
                  <a:pt x="633109" y="108522"/>
                </a:lnTo>
                <a:close/>
              </a:path>
              <a:path w="765810" h="2118995">
                <a:moveTo>
                  <a:pt x="560909" y="2118972"/>
                </a:moveTo>
                <a:lnTo>
                  <a:pt x="211847" y="2118972"/>
                </a:lnTo>
                <a:lnTo>
                  <a:pt x="183805" y="2113301"/>
                </a:lnTo>
                <a:lnTo>
                  <a:pt x="160842" y="2097861"/>
                </a:lnTo>
                <a:lnTo>
                  <a:pt x="145326" y="2075009"/>
                </a:lnTo>
                <a:lnTo>
                  <a:pt x="139628" y="2047103"/>
                </a:lnTo>
                <a:lnTo>
                  <a:pt x="139628" y="2010449"/>
                </a:lnTo>
                <a:lnTo>
                  <a:pt x="221888" y="2015578"/>
                </a:lnTo>
                <a:lnTo>
                  <a:pt x="633109" y="2015578"/>
                </a:lnTo>
                <a:lnTo>
                  <a:pt x="633109" y="2047103"/>
                </a:lnTo>
                <a:lnTo>
                  <a:pt x="627414" y="2075009"/>
                </a:lnTo>
                <a:lnTo>
                  <a:pt x="611904" y="2097861"/>
                </a:lnTo>
                <a:lnTo>
                  <a:pt x="588947" y="2113301"/>
                </a:lnTo>
                <a:lnTo>
                  <a:pt x="560909" y="2118972"/>
                </a:lnTo>
                <a:close/>
              </a:path>
              <a:path w="765810" h="2118995">
                <a:moveTo>
                  <a:pt x="221888" y="2015578"/>
                </a:moveTo>
                <a:lnTo>
                  <a:pt x="139628" y="2010449"/>
                </a:lnTo>
                <a:lnTo>
                  <a:pt x="633109" y="2010449"/>
                </a:lnTo>
                <a:lnTo>
                  <a:pt x="390950" y="2015008"/>
                </a:lnTo>
                <a:lnTo>
                  <a:pt x="221888" y="2015578"/>
                </a:lnTo>
                <a:close/>
              </a:path>
              <a:path w="765810" h="2118995">
                <a:moveTo>
                  <a:pt x="633109" y="2015578"/>
                </a:moveTo>
                <a:lnTo>
                  <a:pt x="221888" y="2015578"/>
                </a:lnTo>
                <a:lnTo>
                  <a:pt x="390950" y="2015008"/>
                </a:lnTo>
                <a:lnTo>
                  <a:pt x="633109" y="2010449"/>
                </a:lnTo>
                <a:lnTo>
                  <a:pt x="633109" y="2015578"/>
                </a:lnTo>
                <a:close/>
              </a:path>
              <a:path w="765810" h="2118995">
                <a:moveTo>
                  <a:pt x="695179" y="2039040"/>
                </a:moveTo>
                <a:lnTo>
                  <a:pt x="633109" y="2039040"/>
                </a:lnTo>
                <a:lnTo>
                  <a:pt x="633109" y="2010449"/>
                </a:lnTo>
                <a:lnTo>
                  <a:pt x="750249" y="2010449"/>
                </a:lnTo>
                <a:lnTo>
                  <a:pt x="744775" y="2018511"/>
                </a:lnTo>
                <a:lnTo>
                  <a:pt x="722446" y="2033526"/>
                </a:lnTo>
                <a:lnTo>
                  <a:pt x="695179" y="2039040"/>
                </a:lnTo>
                <a:close/>
              </a:path>
            </a:pathLst>
          </a:custGeom>
          <a:solidFill>
            <a:srgbClr val="FBD3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525172" y="3663837"/>
            <a:ext cx="621030" cy="1962785"/>
          </a:xfrm>
          <a:custGeom>
            <a:avLst/>
            <a:gdLst/>
            <a:ahLst/>
            <a:cxnLst/>
            <a:rect l="l" t="t" r="r" b="b"/>
            <a:pathLst>
              <a:path w="621030" h="1962785">
                <a:moveTo>
                  <a:pt x="620984" y="1962239"/>
                </a:moveTo>
                <a:lnTo>
                  <a:pt x="0" y="1962239"/>
                </a:lnTo>
                <a:lnTo>
                  <a:pt x="0" y="0"/>
                </a:lnTo>
                <a:lnTo>
                  <a:pt x="620984" y="0"/>
                </a:lnTo>
                <a:lnTo>
                  <a:pt x="620984" y="1962239"/>
                </a:lnTo>
                <a:close/>
              </a:path>
            </a:pathLst>
          </a:custGeom>
          <a:solidFill>
            <a:srgbClr val="FAC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606041" y="3775381"/>
            <a:ext cx="462280" cy="1706245"/>
          </a:xfrm>
          <a:custGeom>
            <a:avLst/>
            <a:gdLst/>
            <a:ahLst/>
            <a:cxnLst/>
            <a:rect l="l" t="t" r="r" b="b"/>
            <a:pathLst>
              <a:path w="462280" h="1706245">
                <a:moveTo>
                  <a:pt x="231049" y="1705810"/>
                </a:moveTo>
                <a:lnTo>
                  <a:pt x="184482" y="1701138"/>
                </a:lnTo>
                <a:lnTo>
                  <a:pt x="141111" y="1687739"/>
                </a:lnTo>
                <a:lnTo>
                  <a:pt x="101864" y="1666538"/>
                </a:lnTo>
                <a:lnTo>
                  <a:pt x="67669" y="1638460"/>
                </a:lnTo>
                <a:lnTo>
                  <a:pt x="39457" y="1604431"/>
                </a:lnTo>
                <a:lnTo>
                  <a:pt x="18155" y="1565374"/>
                </a:lnTo>
                <a:lnTo>
                  <a:pt x="4693" y="1522215"/>
                </a:lnTo>
                <a:lnTo>
                  <a:pt x="0" y="1475879"/>
                </a:lnTo>
                <a:lnTo>
                  <a:pt x="4693" y="1429536"/>
                </a:lnTo>
                <a:lnTo>
                  <a:pt x="18155" y="1386373"/>
                </a:lnTo>
                <a:lnTo>
                  <a:pt x="39457" y="1347313"/>
                </a:lnTo>
                <a:lnTo>
                  <a:pt x="67669" y="1313281"/>
                </a:lnTo>
                <a:lnTo>
                  <a:pt x="101864" y="1285202"/>
                </a:lnTo>
                <a:lnTo>
                  <a:pt x="141111" y="1264000"/>
                </a:lnTo>
                <a:lnTo>
                  <a:pt x="184482" y="1250601"/>
                </a:lnTo>
                <a:lnTo>
                  <a:pt x="231049" y="1245929"/>
                </a:lnTo>
                <a:lnTo>
                  <a:pt x="277611" y="1250601"/>
                </a:lnTo>
                <a:lnTo>
                  <a:pt x="320980" y="1264000"/>
                </a:lnTo>
                <a:lnTo>
                  <a:pt x="360227" y="1285202"/>
                </a:lnTo>
                <a:lnTo>
                  <a:pt x="394422" y="1313281"/>
                </a:lnTo>
                <a:lnTo>
                  <a:pt x="422636" y="1347313"/>
                </a:lnTo>
                <a:lnTo>
                  <a:pt x="443940" y="1386373"/>
                </a:lnTo>
                <a:lnTo>
                  <a:pt x="457404" y="1429536"/>
                </a:lnTo>
                <a:lnTo>
                  <a:pt x="462099" y="1475879"/>
                </a:lnTo>
                <a:lnTo>
                  <a:pt x="457404" y="1522215"/>
                </a:lnTo>
                <a:lnTo>
                  <a:pt x="443940" y="1565374"/>
                </a:lnTo>
                <a:lnTo>
                  <a:pt x="422636" y="1604431"/>
                </a:lnTo>
                <a:lnTo>
                  <a:pt x="394422" y="1638460"/>
                </a:lnTo>
                <a:lnTo>
                  <a:pt x="360227" y="1666538"/>
                </a:lnTo>
                <a:lnTo>
                  <a:pt x="320980" y="1687739"/>
                </a:lnTo>
                <a:lnTo>
                  <a:pt x="277611" y="1701138"/>
                </a:lnTo>
                <a:lnTo>
                  <a:pt x="231049" y="1705810"/>
                </a:lnTo>
                <a:close/>
              </a:path>
              <a:path w="462280" h="1706245">
                <a:moveTo>
                  <a:pt x="231049" y="1090616"/>
                </a:moveTo>
                <a:lnTo>
                  <a:pt x="184482" y="1085944"/>
                </a:lnTo>
                <a:lnTo>
                  <a:pt x="141111" y="1072545"/>
                </a:lnTo>
                <a:lnTo>
                  <a:pt x="101864" y="1051344"/>
                </a:lnTo>
                <a:lnTo>
                  <a:pt x="67669" y="1023264"/>
                </a:lnTo>
                <a:lnTo>
                  <a:pt x="39457" y="989232"/>
                </a:lnTo>
                <a:lnTo>
                  <a:pt x="18155" y="950172"/>
                </a:lnTo>
                <a:lnTo>
                  <a:pt x="4693" y="907009"/>
                </a:lnTo>
                <a:lnTo>
                  <a:pt x="0" y="860667"/>
                </a:lnTo>
                <a:lnTo>
                  <a:pt x="4693" y="814330"/>
                </a:lnTo>
                <a:lnTo>
                  <a:pt x="18155" y="771171"/>
                </a:lnTo>
                <a:lnTo>
                  <a:pt x="39457" y="732114"/>
                </a:lnTo>
                <a:lnTo>
                  <a:pt x="67669" y="698085"/>
                </a:lnTo>
                <a:lnTo>
                  <a:pt x="101864" y="670007"/>
                </a:lnTo>
                <a:lnTo>
                  <a:pt x="141111" y="648806"/>
                </a:lnTo>
                <a:lnTo>
                  <a:pt x="184482" y="635407"/>
                </a:lnTo>
                <a:lnTo>
                  <a:pt x="231049" y="630736"/>
                </a:lnTo>
                <a:lnTo>
                  <a:pt x="277611" y="635407"/>
                </a:lnTo>
                <a:lnTo>
                  <a:pt x="320980" y="648806"/>
                </a:lnTo>
                <a:lnTo>
                  <a:pt x="360227" y="670007"/>
                </a:lnTo>
                <a:lnTo>
                  <a:pt x="394422" y="698085"/>
                </a:lnTo>
                <a:lnTo>
                  <a:pt x="422636" y="732114"/>
                </a:lnTo>
                <a:lnTo>
                  <a:pt x="443940" y="771171"/>
                </a:lnTo>
                <a:lnTo>
                  <a:pt x="457404" y="814330"/>
                </a:lnTo>
                <a:lnTo>
                  <a:pt x="462099" y="860667"/>
                </a:lnTo>
                <a:lnTo>
                  <a:pt x="457404" y="907009"/>
                </a:lnTo>
                <a:lnTo>
                  <a:pt x="443940" y="950172"/>
                </a:lnTo>
                <a:lnTo>
                  <a:pt x="422636" y="989232"/>
                </a:lnTo>
                <a:lnTo>
                  <a:pt x="394422" y="1023264"/>
                </a:lnTo>
                <a:lnTo>
                  <a:pt x="360227" y="1051344"/>
                </a:lnTo>
                <a:lnTo>
                  <a:pt x="320980" y="1072545"/>
                </a:lnTo>
                <a:lnTo>
                  <a:pt x="277611" y="1085944"/>
                </a:lnTo>
                <a:lnTo>
                  <a:pt x="231049" y="1090616"/>
                </a:lnTo>
                <a:close/>
              </a:path>
              <a:path w="462280" h="1706245">
                <a:moveTo>
                  <a:pt x="231049" y="459880"/>
                </a:moveTo>
                <a:lnTo>
                  <a:pt x="184482" y="455208"/>
                </a:lnTo>
                <a:lnTo>
                  <a:pt x="141111" y="441809"/>
                </a:lnTo>
                <a:lnTo>
                  <a:pt x="101864" y="420608"/>
                </a:lnTo>
                <a:lnTo>
                  <a:pt x="67669" y="392531"/>
                </a:lnTo>
                <a:lnTo>
                  <a:pt x="39457" y="358501"/>
                </a:lnTo>
                <a:lnTo>
                  <a:pt x="18155" y="319444"/>
                </a:lnTo>
                <a:lnTo>
                  <a:pt x="4693" y="276285"/>
                </a:lnTo>
                <a:lnTo>
                  <a:pt x="0" y="229949"/>
                </a:lnTo>
                <a:lnTo>
                  <a:pt x="4693" y="183607"/>
                </a:lnTo>
                <a:lnTo>
                  <a:pt x="18155" y="140443"/>
                </a:lnTo>
                <a:lnTo>
                  <a:pt x="39457" y="101383"/>
                </a:lnTo>
                <a:lnTo>
                  <a:pt x="67669" y="67351"/>
                </a:lnTo>
                <a:lnTo>
                  <a:pt x="101864" y="39272"/>
                </a:lnTo>
                <a:lnTo>
                  <a:pt x="141111" y="18070"/>
                </a:lnTo>
                <a:lnTo>
                  <a:pt x="184482" y="4671"/>
                </a:lnTo>
                <a:lnTo>
                  <a:pt x="231049" y="0"/>
                </a:lnTo>
                <a:lnTo>
                  <a:pt x="277611" y="4671"/>
                </a:lnTo>
                <a:lnTo>
                  <a:pt x="320980" y="18070"/>
                </a:lnTo>
                <a:lnTo>
                  <a:pt x="360227" y="39272"/>
                </a:lnTo>
                <a:lnTo>
                  <a:pt x="394422" y="67351"/>
                </a:lnTo>
                <a:lnTo>
                  <a:pt x="422636" y="101383"/>
                </a:lnTo>
                <a:lnTo>
                  <a:pt x="443940" y="140443"/>
                </a:lnTo>
                <a:lnTo>
                  <a:pt x="457404" y="183607"/>
                </a:lnTo>
                <a:lnTo>
                  <a:pt x="462099" y="229949"/>
                </a:lnTo>
                <a:lnTo>
                  <a:pt x="457404" y="276285"/>
                </a:lnTo>
                <a:lnTo>
                  <a:pt x="443940" y="319444"/>
                </a:lnTo>
                <a:lnTo>
                  <a:pt x="422636" y="358501"/>
                </a:lnTo>
                <a:lnTo>
                  <a:pt x="394422" y="392531"/>
                </a:lnTo>
                <a:lnTo>
                  <a:pt x="360227" y="420608"/>
                </a:lnTo>
                <a:lnTo>
                  <a:pt x="320980" y="441809"/>
                </a:lnTo>
                <a:lnTo>
                  <a:pt x="277611" y="455208"/>
                </a:lnTo>
                <a:lnTo>
                  <a:pt x="231049" y="459880"/>
                </a:lnTo>
                <a:close/>
              </a:path>
            </a:pathLst>
          </a:custGeom>
          <a:solidFill>
            <a:srgbClr val="FBD3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606041" y="3802534"/>
            <a:ext cx="462280" cy="1706245"/>
          </a:xfrm>
          <a:custGeom>
            <a:avLst/>
            <a:gdLst/>
            <a:ahLst/>
            <a:cxnLst/>
            <a:rect l="l" t="t" r="r" b="b"/>
            <a:pathLst>
              <a:path w="462280" h="1706245">
                <a:moveTo>
                  <a:pt x="231049" y="1705810"/>
                </a:moveTo>
                <a:lnTo>
                  <a:pt x="184482" y="1701138"/>
                </a:lnTo>
                <a:lnTo>
                  <a:pt x="141111" y="1687739"/>
                </a:lnTo>
                <a:lnTo>
                  <a:pt x="101864" y="1666537"/>
                </a:lnTo>
                <a:lnTo>
                  <a:pt x="67669" y="1638458"/>
                </a:lnTo>
                <a:lnTo>
                  <a:pt x="39457" y="1604426"/>
                </a:lnTo>
                <a:lnTo>
                  <a:pt x="18155" y="1565366"/>
                </a:lnTo>
                <a:lnTo>
                  <a:pt x="4693" y="1522203"/>
                </a:lnTo>
                <a:lnTo>
                  <a:pt x="0" y="1475860"/>
                </a:lnTo>
                <a:lnTo>
                  <a:pt x="4693" y="1429519"/>
                </a:lnTo>
                <a:lnTo>
                  <a:pt x="18155" y="1386358"/>
                </a:lnTo>
                <a:lnTo>
                  <a:pt x="39457" y="1347300"/>
                </a:lnTo>
                <a:lnTo>
                  <a:pt x="67669" y="1313272"/>
                </a:lnTo>
                <a:lnTo>
                  <a:pt x="101864" y="1285196"/>
                </a:lnTo>
                <a:lnTo>
                  <a:pt x="141111" y="1263997"/>
                </a:lnTo>
                <a:lnTo>
                  <a:pt x="184482" y="1250600"/>
                </a:lnTo>
                <a:lnTo>
                  <a:pt x="231049" y="1245929"/>
                </a:lnTo>
                <a:lnTo>
                  <a:pt x="277611" y="1250600"/>
                </a:lnTo>
                <a:lnTo>
                  <a:pt x="320980" y="1263997"/>
                </a:lnTo>
                <a:lnTo>
                  <a:pt x="360227" y="1285196"/>
                </a:lnTo>
                <a:lnTo>
                  <a:pt x="394422" y="1313272"/>
                </a:lnTo>
                <a:lnTo>
                  <a:pt x="422636" y="1347300"/>
                </a:lnTo>
                <a:lnTo>
                  <a:pt x="443940" y="1386358"/>
                </a:lnTo>
                <a:lnTo>
                  <a:pt x="457404" y="1429519"/>
                </a:lnTo>
                <a:lnTo>
                  <a:pt x="462099" y="1475860"/>
                </a:lnTo>
                <a:lnTo>
                  <a:pt x="457404" y="1522203"/>
                </a:lnTo>
                <a:lnTo>
                  <a:pt x="443940" y="1565366"/>
                </a:lnTo>
                <a:lnTo>
                  <a:pt x="422636" y="1604426"/>
                </a:lnTo>
                <a:lnTo>
                  <a:pt x="394422" y="1638458"/>
                </a:lnTo>
                <a:lnTo>
                  <a:pt x="360227" y="1666537"/>
                </a:lnTo>
                <a:lnTo>
                  <a:pt x="320980" y="1687739"/>
                </a:lnTo>
                <a:lnTo>
                  <a:pt x="277611" y="1701138"/>
                </a:lnTo>
                <a:lnTo>
                  <a:pt x="231049" y="1705810"/>
                </a:lnTo>
                <a:close/>
              </a:path>
              <a:path w="462280" h="1706245">
                <a:moveTo>
                  <a:pt x="231049" y="1090598"/>
                </a:moveTo>
                <a:lnTo>
                  <a:pt x="184482" y="1085927"/>
                </a:lnTo>
                <a:lnTo>
                  <a:pt x="141111" y="1072530"/>
                </a:lnTo>
                <a:lnTo>
                  <a:pt x="101864" y="1051331"/>
                </a:lnTo>
                <a:lnTo>
                  <a:pt x="67669" y="1023255"/>
                </a:lnTo>
                <a:lnTo>
                  <a:pt x="39457" y="989227"/>
                </a:lnTo>
                <a:lnTo>
                  <a:pt x="18155" y="950169"/>
                </a:lnTo>
                <a:lnTo>
                  <a:pt x="4693" y="907008"/>
                </a:lnTo>
                <a:lnTo>
                  <a:pt x="0" y="860667"/>
                </a:lnTo>
                <a:lnTo>
                  <a:pt x="4693" y="814325"/>
                </a:lnTo>
                <a:lnTo>
                  <a:pt x="18155" y="771164"/>
                </a:lnTo>
                <a:lnTo>
                  <a:pt x="39457" y="732106"/>
                </a:lnTo>
                <a:lnTo>
                  <a:pt x="67669" y="698078"/>
                </a:lnTo>
                <a:lnTo>
                  <a:pt x="101864" y="670002"/>
                </a:lnTo>
                <a:lnTo>
                  <a:pt x="141111" y="648804"/>
                </a:lnTo>
                <a:lnTo>
                  <a:pt x="184482" y="635407"/>
                </a:lnTo>
                <a:lnTo>
                  <a:pt x="231049" y="630736"/>
                </a:lnTo>
                <a:lnTo>
                  <a:pt x="277611" y="635407"/>
                </a:lnTo>
                <a:lnTo>
                  <a:pt x="320980" y="648804"/>
                </a:lnTo>
                <a:lnTo>
                  <a:pt x="360227" y="670002"/>
                </a:lnTo>
                <a:lnTo>
                  <a:pt x="394422" y="698078"/>
                </a:lnTo>
                <a:lnTo>
                  <a:pt x="422636" y="732106"/>
                </a:lnTo>
                <a:lnTo>
                  <a:pt x="443940" y="771164"/>
                </a:lnTo>
                <a:lnTo>
                  <a:pt x="457404" y="814325"/>
                </a:lnTo>
                <a:lnTo>
                  <a:pt x="462099" y="860667"/>
                </a:lnTo>
                <a:lnTo>
                  <a:pt x="457404" y="907008"/>
                </a:lnTo>
                <a:lnTo>
                  <a:pt x="443940" y="950169"/>
                </a:lnTo>
                <a:lnTo>
                  <a:pt x="422636" y="989227"/>
                </a:lnTo>
                <a:lnTo>
                  <a:pt x="394422" y="1023255"/>
                </a:lnTo>
                <a:lnTo>
                  <a:pt x="360227" y="1051331"/>
                </a:lnTo>
                <a:lnTo>
                  <a:pt x="320980" y="1072530"/>
                </a:lnTo>
                <a:lnTo>
                  <a:pt x="277611" y="1085927"/>
                </a:lnTo>
                <a:lnTo>
                  <a:pt x="231049" y="1090598"/>
                </a:lnTo>
                <a:close/>
              </a:path>
              <a:path w="462280" h="1706245">
                <a:moveTo>
                  <a:pt x="231049" y="459880"/>
                </a:moveTo>
                <a:lnTo>
                  <a:pt x="184482" y="455208"/>
                </a:lnTo>
                <a:lnTo>
                  <a:pt x="141111" y="441809"/>
                </a:lnTo>
                <a:lnTo>
                  <a:pt x="101864" y="420607"/>
                </a:lnTo>
                <a:lnTo>
                  <a:pt x="67669" y="392528"/>
                </a:lnTo>
                <a:lnTo>
                  <a:pt x="39457" y="358496"/>
                </a:lnTo>
                <a:lnTo>
                  <a:pt x="18155" y="319436"/>
                </a:lnTo>
                <a:lnTo>
                  <a:pt x="4693" y="276273"/>
                </a:lnTo>
                <a:lnTo>
                  <a:pt x="0" y="229931"/>
                </a:lnTo>
                <a:lnTo>
                  <a:pt x="4693" y="183589"/>
                </a:lnTo>
                <a:lnTo>
                  <a:pt x="18155" y="140428"/>
                </a:lnTo>
                <a:lnTo>
                  <a:pt x="39457" y="101370"/>
                </a:lnTo>
                <a:lnTo>
                  <a:pt x="67669" y="67342"/>
                </a:lnTo>
                <a:lnTo>
                  <a:pt x="101864" y="39266"/>
                </a:lnTo>
                <a:lnTo>
                  <a:pt x="141111" y="18068"/>
                </a:lnTo>
                <a:lnTo>
                  <a:pt x="184482" y="4671"/>
                </a:lnTo>
                <a:lnTo>
                  <a:pt x="231049" y="0"/>
                </a:lnTo>
                <a:lnTo>
                  <a:pt x="277611" y="4671"/>
                </a:lnTo>
                <a:lnTo>
                  <a:pt x="320980" y="18068"/>
                </a:lnTo>
                <a:lnTo>
                  <a:pt x="360227" y="39266"/>
                </a:lnTo>
                <a:lnTo>
                  <a:pt x="394422" y="67342"/>
                </a:lnTo>
                <a:lnTo>
                  <a:pt x="422636" y="101370"/>
                </a:lnTo>
                <a:lnTo>
                  <a:pt x="443940" y="140428"/>
                </a:lnTo>
                <a:lnTo>
                  <a:pt x="457404" y="183589"/>
                </a:lnTo>
                <a:lnTo>
                  <a:pt x="462099" y="229931"/>
                </a:lnTo>
                <a:lnTo>
                  <a:pt x="457404" y="276273"/>
                </a:lnTo>
                <a:lnTo>
                  <a:pt x="443940" y="319436"/>
                </a:lnTo>
                <a:lnTo>
                  <a:pt x="422636" y="358496"/>
                </a:lnTo>
                <a:lnTo>
                  <a:pt x="394422" y="392528"/>
                </a:lnTo>
                <a:lnTo>
                  <a:pt x="360227" y="420607"/>
                </a:lnTo>
                <a:lnTo>
                  <a:pt x="320980" y="441809"/>
                </a:lnTo>
                <a:lnTo>
                  <a:pt x="277611" y="455208"/>
                </a:lnTo>
                <a:lnTo>
                  <a:pt x="231049" y="459880"/>
                </a:lnTo>
                <a:close/>
              </a:path>
            </a:pathLst>
          </a:custGeom>
          <a:solidFill>
            <a:srgbClr val="3D3C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606041" y="4460405"/>
            <a:ext cx="462280" cy="1075690"/>
          </a:xfrm>
          <a:custGeom>
            <a:avLst/>
            <a:gdLst/>
            <a:ahLst/>
            <a:cxnLst/>
            <a:rect l="l" t="t" r="r" b="b"/>
            <a:pathLst>
              <a:path w="462280" h="1075689">
                <a:moveTo>
                  <a:pt x="231049" y="1075074"/>
                </a:moveTo>
                <a:lnTo>
                  <a:pt x="184482" y="1070402"/>
                </a:lnTo>
                <a:lnTo>
                  <a:pt x="141111" y="1057006"/>
                </a:lnTo>
                <a:lnTo>
                  <a:pt x="101864" y="1035807"/>
                </a:lnTo>
                <a:lnTo>
                  <a:pt x="67669" y="1007731"/>
                </a:lnTo>
                <a:lnTo>
                  <a:pt x="39457" y="973703"/>
                </a:lnTo>
                <a:lnTo>
                  <a:pt x="18155" y="934645"/>
                </a:lnTo>
                <a:lnTo>
                  <a:pt x="4693" y="891484"/>
                </a:lnTo>
                <a:lnTo>
                  <a:pt x="0" y="845143"/>
                </a:lnTo>
                <a:lnTo>
                  <a:pt x="4693" y="798800"/>
                </a:lnTo>
                <a:lnTo>
                  <a:pt x="18155" y="755637"/>
                </a:lnTo>
                <a:lnTo>
                  <a:pt x="39457" y="716577"/>
                </a:lnTo>
                <a:lnTo>
                  <a:pt x="67669" y="682545"/>
                </a:lnTo>
                <a:lnTo>
                  <a:pt x="101864" y="654466"/>
                </a:lnTo>
                <a:lnTo>
                  <a:pt x="141111" y="633264"/>
                </a:lnTo>
                <a:lnTo>
                  <a:pt x="184482" y="619865"/>
                </a:lnTo>
                <a:lnTo>
                  <a:pt x="231049" y="615193"/>
                </a:lnTo>
                <a:lnTo>
                  <a:pt x="277611" y="619865"/>
                </a:lnTo>
                <a:lnTo>
                  <a:pt x="320980" y="633264"/>
                </a:lnTo>
                <a:lnTo>
                  <a:pt x="360227" y="654466"/>
                </a:lnTo>
                <a:lnTo>
                  <a:pt x="394422" y="682545"/>
                </a:lnTo>
                <a:lnTo>
                  <a:pt x="422636" y="716577"/>
                </a:lnTo>
                <a:lnTo>
                  <a:pt x="443940" y="755637"/>
                </a:lnTo>
                <a:lnTo>
                  <a:pt x="457404" y="798800"/>
                </a:lnTo>
                <a:lnTo>
                  <a:pt x="462099" y="845143"/>
                </a:lnTo>
                <a:lnTo>
                  <a:pt x="457404" y="891484"/>
                </a:lnTo>
                <a:lnTo>
                  <a:pt x="443940" y="934645"/>
                </a:lnTo>
                <a:lnTo>
                  <a:pt x="422636" y="973703"/>
                </a:lnTo>
                <a:lnTo>
                  <a:pt x="394422" y="1007731"/>
                </a:lnTo>
                <a:lnTo>
                  <a:pt x="360227" y="1035807"/>
                </a:lnTo>
                <a:lnTo>
                  <a:pt x="320980" y="1057006"/>
                </a:lnTo>
                <a:lnTo>
                  <a:pt x="277611" y="1070402"/>
                </a:lnTo>
                <a:lnTo>
                  <a:pt x="231049" y="1075074"/>
                </a:lnTo>
                <a:close/>
              </a:path>
              <a:path w="462280" h="1075689">
                <a:moveTo>
                  <a:pt x="231049" y="459880"/>
                </a:moveTo>
                <a:lnTo>
                  <a:pt x="184482" y="455208"/>
                </a:lnTo>
                <a:lnTo>
                  <a:pt x="141111" y="441809"/>
                </a:lnTo>
                <a:lnTo>
                  <a:pt x="101864" y="420607"/>
                </a:lnTo>
                <a:lnTo>
                  <a:pt x="67669" y="392528"/>
                </a:lnTo>
                <a:lnTo>
                  <a:pt x="39457" y="358496"/>
                </a:lnTo>
                <a:lnTo>
                  <a:pt x="18155" y="319436"/>
                </a:lnTo>
                <a:lnTo>
                  <a:pt x="4693" y="276273"/>
                </a:lnTo>
                <a:lnTo>
                  <a:pt x="0" y="229931"/>
                </a:lnTo>
                <a:lnTo>
                  <a:pt x="4693" y="183594"/>
                </a:lnTo>
                <a:lnTo>
                  <a:pt x="18155" y="140435"/>
                </a:lnTo>
                <a:lnTo>
                  <a:pt x="39457" y="101378"/>
                </a:lnTo>
                <a:lnTo>
                  <a:pt x="67669" y="67349"/>
                </a:lnTo>
                <a:lnTo>
                  <a:pt x="101864" y="39271"/>
                </a:lnTo>
                <a:lnTo>
                  <a:pt x="141111" y="18070"/>
                </a:lnTo>
                <a:lnTo>
                  <a:pt x="184482" y="4671"/>
                </a:lnTo>
                <a:lnTo>
                  <a:pt x="231049" y="0"/>
                </a:lnTo>
                <a:lnTo>
                  <a:pt x="277611" y="4671"/>
                </a:lnTo>
                <a:lnTo>
                  <a:pt x="320980" y="18070"/>
                </a:lnTo>
                <a:lnTo>
                  <a:pt x="360227" y="39271"/>
                </a:lnTo>
                <a:lnTo>
                  <a:pt x="394422" y="67349"/>
                </a:lnTo>
                <a:lnTo>
                  <a:pt x="422636" y="101378"/>
                </a:lnTo>
                <a:lnTo>
                  <a:pt x="443940" y="140435"/>
                </a:lnTo>
                <a:lnTo>
                  <a:pt x="457404" y="183594"/>
                </a:lnTo>
                <a:lnTo>
                  <a:pt x="462099" y="229931"/>
                </a:lnTo>
                <a:lnTo>
                  <a:pt x="457404" y="276273"/>
                </a:lnTo>
                <a:lnTo>
                  <a:pt x="443940" y="319436"/>
                </a:lnTo>
                <a:lnTo>
                  <a:pt x="422636" y="358496"/>
                </a:lnTo>
                <a:lnTo>
                  <a:pt x="394422" y="392528"/>
                </a:lnTo>
                <a:lnTo>
                  <a:pt x="360227" y="420607"/>
                </a:lnTo>
                <a:lnTo>
                  <a:pt x="320980" y="441809"/>
                </a:lnTo>
                <a:lnTo>
                  <a:pt x="277611" y="455208"/>
                </a:lnTo>
                <a:lnTo>
                  <a:pt x="231049" y="459880"/>
                </a:lnTo>
                <a:close/>
              </a:path>
            </a:pathLst>
          </a:custGeom>
          <a:solidFill>
            <a:srgbClr val="21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606041" y="3829669"/>
            <a:ext cx="462280" cy="460375"/>
          </a:xfrm>
          <a:custGeom>
            <a:avLst/>
            <a:gdLst/>
            <a:ahLst/>
            <a:cxnLst/>
            <a:rect l="l" t="t" r="r" b="b"/>
            <a:pathLst>
              <a:path w="462280" h="460375">
                <a:moveTo>
                  <a:pt x="231049" y="459880"/>
                </a:moveTo>
                <a:lnTo>
                  <a:pt x="184482" y="455208"/>
                </a:lnTo>
                <a:lnTo>
                  <a:pt x="141111" y="441809"/>
                </a:lnTo>
                <a:lnTo>
                  <a:pt x="101864" y="420608"/>
                </a:lnTo>
                <a:lnTo>
                  <a:pt x="67669" y="392531"/>
                </a:lnTo>
                <a:lnTo>
                  <a:pt x="39457" y="358501"/>
                </a:lnTo>
                <a:lnTo>
                  <a:pt x="18155" y="319444"/>
                </a:lnTo>
                <a:lnTo>
                  <a:pt x="4693" y="276285"/>
                </a:lnTo>
                <a:lnTo>
                  <a:pt x="0" y="229949"/>
                </a:lnTo>
                <a:lnTo>
                  <a:pt x="4693" y="183607"/>
                </a:lnTo>
                <a:lnTo>
                  <a:pt x="18155" y="140443"/>
                </a:lnTo>
                <a:lnTo>
                  <a:pt x="39457" y="101383"/>
                </a:lnTo>
                <a:lnTo>
                  <a:pt x="67669" y="67351"/>
                </a:lnTo>
                <a:lnTo>
                  <a:pt x="101864" y="39272"/>
                </a:lnTo>
                <a:lnTo>
                  <a:pt x="141111" y="18070"/>
                </a:lnTo>
                <a:lnTo>
                  <a:pt x="184482" y="4671"/>
                </a:lnTo>
                <a:lnTo>
                  <a:pt x="231049" y="0"/>
                </a:lnTo>
                <a:lnTo>
                  <a:pt x="277611" y="4671"/>
                </a:lnTo>
                <a:lnTo>
                  <a:pt x="320980" y="18070"/>
                </a:lnTo>
                <a:lnTo>
                  <a:pt x="360227" y="39272"/>
                </a:lnTo>
                <a:lnTo>
                  <a:pt x="394422" y="67351"/>
                </a:lnTo>
                <a:lnTo>
                  <a:pt x="422636" y="101383"/>
                </a:lnTo>
                <a:lnTo>
                  <a:pt x="443940" y="140443"/>
                </a:lnTo>
                <a:lnTo>
                  <a:pt x="457404" y="183607"/>
                </a:lnTo>
                <a:lnTo>
                  <a:pt x="462099" y="229949"/>
                </a:lnTo>
                <a:lnTo>
                  <a:pt x="457404" y="276285"/>
                </a:lnTo>
                <a:lnTo>
                  <a:pt x="443940" y="319444"/>
                </a:lnTo>
                <a:lnTo>
                  <a:pt x="422636" y="358501"/>
                </a:lnTo>
                <a:lnTo>
                  <a:pt x="394422" y="392531"/>
                </a:lnTo>
                <a:lnTo>
                  <a:pt x="360227" y="420608"/>
                </a:lnTo>
                <a:lnTo>
                  <a:pt x="320980" y="441809"/>
                </a:lnTo>
                <a:lnTo>
                  <a:pt x="277611" y="455208"/>
                </a:lnTo>
                <a:lnTo>
                  <a:pt x="231049" y="459880"/>
                </a:lnTo>
                <a:close/>
              </a:path>
            </a:pathLst>
          </a:custGeom>
          <a:solidFill>
            <a:srgbClr val="C740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7329691" y="4805810"/>
            <a:ext cx="308610" cy="629920"/>
          </a:xfrm>
          <a:custGeom>
            <a:avLst/>
            <a:gdLst/>
            <a:ahLst/>
            <a:cxnLst/>
            <a:rect l="l" t="t" r="r" b="b"/>
            <a:pathLst>
              <a:path w="308609" h="629920">
                <a:moveTo>
                  <a:pt x="0" y="629661"/>
                </a:moveTo>
                <a:lnTo>
                  <a:pt x="0" y="0"/>
                </a:lnTo>
                <a:lnTo>
                  <a:pt x="126868" y="0"/>
                </a:lnTo>
                <a:lnTo>
                  <a:pt x="177835" y="4176"/>
                </a:lnTo>
                <a:lnTo>
                  <a:pt x="240577" y="27310"/>
                </a:lnTo>
                <a:lnTo>
                  <a:pt x="274649" y="57314"/>
                </a:lnTo>
                <a:lnTo>
                  <a:pt x="291929" y="86217"/>
                </a:lnTo>
                <a:lnTo>
                  <a:pt x="91157" y="86217"/>
                </a:lnTo>
                <a:lnTo>
                  <a:pt x="91157" y="228326"/>
                </a:lnTo>
                <a:lnTo>
                  <a:pt x="76385" y="228674"/>
                </a:lnTo>
                <a:lnTo>
                  <a:pt x="293404" y="228718"/>
                </a:lnTo>
                <a:lnTo>
                  <a:pt x="278659" y="256366"/>
                </a:lnTo>
                <a:lnTo>
                  <a:pt x="251951" y="281811"/>
                </a:lnTo>
                <a:lnTo>
                  <a:pt x="219674" y="299986"/>
                </a:lnTo>
                <a:lnTo>
                  <a:pt x="181830" y="310890"/>
                </a:lnTo>
                <a:lnTo>
                  <a:pt x="138417" y="314525"/>
                </a:lnTo>
                <a:lnTo>
                  <a:pt x="91157" y="314525"/>
                </a:lnTo>
                <a:lnTo>
                  <a:pt x="91157" y="629652"/>
                </a:lnTo>
                <a:lnTo>
                  <a:pt x="0" y="629661"/>
                </a:lnTo>
                <a:close/>
              </a:path>
              <a:path w="308609" h="629920">
                <a:moveTo>
                  <a:pt x="293404" y="228718"/>
                </a:moveTo>
                <a:lnTo>
                  <a:pt x="86902" y="228718"/>
                </a:lnTo>
                <a:lnTo>
                  <a:pt x="135117" y="228326"/>
                </a:lnTo>
                <a:lnTo>
                  <a:pt x="183684" y="217945"/>
                </a:lnTo>
                <a:lnTo>
                  <a:pt x="212714" y="192843"/>
                </a:lnTo>
                <a:lnTo>
                  <a:pt x="223606" y="160413"/>
                </a:lnTo>
                <a:lnTo>
                  <a:pt x="217760" y="128044"/>
                </a:lnTo>
                <a:lnTo>
                  <a:pt x="183093" y="95730"/>
                </a:lnTo>
                <a:lnTo>
                  <a:pt x="131817" y="86217"/>
                </a:lnTo>
                <a:lnTo>
                  <a:pt x="291929" y="86217"/>
                </a:lnTo>
                <a:lnTo>
                  <a:pt x="296880" y="94499"/>
                </a:lnTo>
                <a:lnTo>
                  <a:pt x="307833" y="135931"/>
                </a:lnTo>
                <a:lnTo>
                  <a:pt x="308072" y="178676"/>
                </a:lnTo>
                <a:lnTo>
                  <a:pt x="298160" y="219799"/>
                </a:lnTo>
                <a:lnTo>
                  <a:pt x="293404" y="228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6873102" y="4579328"/>
            <a:ext cx="1085850" cy="1085850"/>
          </a:xfrm>
          <a:custGeom>
            <a:avLst/>
            <a:gdLst/>
            <a:ahLst/>
            <a:cxnLst/>
            <a:rect l="l" t="t" r="r" b="b"/>
            <a:pathLst>
              <a:path w="1085850" h="1085850">
                <a:moveTo>
                  <a:pt x="814420" y="72754"/>
                </a:moveTo>
                <a:lnTo>
                  <a:pt x="271462" y="72754"/>
                </a:lnTo>
                <a:lnTo>
                  <a:pt x="314099" y="50451"/>
                </a:lnTo>
                <a:lnTo>
                  <a:pt x="357688" y="32245"/>
                </a:lnTo>
                <a:lnTo>
                  <a:pt x="402303" y="18113"/>
                </a:lnTo>
                <a:lnTo>
                  <a:pt x="448003" y="8039"/>
                </a:lnTo>
                <a:lnTo>
                  <a:pt x="494848" y="2007"/>
                </a:lnTo>
                <a:lnTo>
                  <a:pt x="542899" y="0"/>
                </a:lnTo>
                <a:lnTo>
                  <a:pt x="590966" y="2007"/>
                </a:lnTo>
                <a:lnTo>
                  <a:pt x="637825" y="8039"/>
                </a:lnTo>
                <a:lnTo>
                  <a:pt x="683535" y="18113"/>
                </a:lnTo>
                <a:lnTo>
                  <a:pt x="728156" y="32245"/>
                </a:lnTo>
                <a:lnTo>
                  <a:pt x="771749" y="50451"/>
                </a:lnTo>
                <a:lnTo>
                  <a:pt x="814362" y="72741"/>
                </a:lnTo>
                <a:close/>
              </a:path>
              <a:path w="1085850" h="1085850">
                <a:moveTo>
                  <a:pt x="542899" y="1085837"/>
                </a:moveTo>
                <a:lnTo>
                  <a:pt x="494848" y="1083833"/>
                </a:lnTo>
                <a:lnTo>
                  <a:pt x="448003" y="1077810"/>
                </a:lnTo>
                <a:lnTo>
                  <a:pt x="402303" y="1067748"/>
                </a:lnTo>
                <a:lnTo>
                  <a:pt x="357688" y="1053629"/>
                </a:lnTo>
                <a:lnTo>
                  <a:pt x="314099" y="1035432"/>
                </a:lnTo>
                <a:lnTo>
                  <a:pt x="271475" y="1013140"/>
                </a:lnTo>
                <a:lnTo>
                  <a:pt x="230818" y="987333"/>
                </a:lnTo>
                <a:lnTo>
                  <a:pt x="193259" y="958692"/>
                </a:lnTo>
                <a:lnTo>
                  <a:pt x="158716" y="927122"/>
                </a:lnTo>
                <a:lnTo>
                  <a:pt x="127145" y="892580"/>
                </a:lnTo>
                <a:lnTo>
                  <a:pt x="98503" y="855025"/>
                </a:lnTo>
                <a:lnTo>
                  <a:pt x="72747" y="814413"/>
                </a:lnTo>
                <a:lnTo>
                  <a:pt x="50451" y="771749"/>
                </a:lnTo>
                <a:lnTo>
                  <a:pt x="32245" y="728157"/>
                </a:lnTo>
                <a:lnTo>
                  <a:pt x="18113" y="683539"/>
                </a:lnTo>
                <a:lnTo>
                  <a:pt x="8039" y="637836"/>
                </a:lnTo>
                <a:lnTo>
                  <a:pt x="2007" y="590989"/>
                </a:lnTo>
                <a:lnTo>
                  <a:pt x="0" y="542937"/>
                </a:lnTo>
                <a:lnTo>
                  <a:pt x="2007" y="494871"/>
                </a:lnTo>
                <a:lnTo>
                  <a:pt x="8039" y="448014"/>
                </a:lnTo>
                <a:lnTo>
                  <a:pt x="18113" y="402308"/>
                </a:lnTo>
                <a:lnTo>
                  <a:pt x="32245" y="357690"/>
                </a:lnTo>
                <a:lnTo>
                  <a:pt x="50451" y="314099"/>
                </a:lnTo>
                <a:lnTo>
                  <a:pt x="72747" y="271475"/>
                </a:lnTo>
                <a:lnTo>
                  <a:pt x="98503" y="230818"/>
                </a:lnTo>
                <a:lnTo>
                  <a:pt x="127145" y="193259"/>
                </a:lnTo>
                <a:lnTo>
                  <a:pt x="158716" y="158716"/>
                </a:lnTo>
                <a:lnTo>
                  <a:pt x="193259" y="127145"/>
                </a:lnTo>
                <a:lnTo>
                  <a:pt x="230818" y="98503"/>
                </a:lnTo>
                <a:lnTo>
                  <a:pt x="271436" y="72741"/>
                </a:lnTo>
                <a:lnTo>
                  <a:pt x="814420" y="72754"/>
                </a:lnTo>
                <a:lnTo>
                  <a:pt x="855025" y="98503"/>
                </a:lnTo>
                <a:lnTo>
                  <a:pt x="892580" y="127145"/>
                </a:lnTo>
                <a:lnTo>
                  <a:pt x="927122" y="158716"/>
                </a:lnTo>
                <a:lnTo>
                  <a:pt x="928005" y="159683"/>
                </a:lnTo>
                <a:lnTo>
                  <a:pt x="542899" y="159683"/>
                </a:lnTo>
                <a:lnTo>
                  <a:pt x="491022" y="162566"/>
                </a:lnTo>
                <a:lnTo>
                  <a:pt x="443425" y="171652"/>
                </a:lnTo>
                <a:lnTo>
                  <a:pt x="397661" y="187596"/>
                </a:lnTo>
                <a:lnTo>
                  <a:pt x="351284" y="211052"/>
                </a:lnTo>
                <a:lnTo>
                  <a:pt x="310545" y="237435"/>
                </a:lnTo>
                <a:lnTo>
                  <a:pt x="388927" y="315447"/>
                </a:lnTo>
                <a:lnTo>
                  <a:pt x="233931" y="315447"/>
                </a:lnTo>
                <a:lnTo>
                  <a:pt x="211052" y="351284"/>
                </a:lnTo>
                <a:lnTo>
                  <a:pt x="187596" y="397660"/>
                </a:lnTo>
                <a:lnTo>
                  <a:pt x="171652" y="443425"/>
                </a:lnTo>
                <a:lnTo>
                  <a:pt x="162566" y="491033"/>
                </a:lnTo>
                <a:lnTo>
                  <a:pt x="159682" y="542937"/>
                </a:lnTo>
                <a:lnTo>
                  <a:pt x="162566" y="594816"/>
                </a:lnTo>
                <a:lnTo>
                  <a:pt x="171652" y="642416"/>
                </a:lnTo>
                <a:lnTo>
                  <a:pt x="187596" y="688180"/>
                </a:lnTo>
                <a:lnTo>
                  <a:pt x="211061" y="734591"/>
                </a:lnTo>
                <a:lnTo>
                  <a:pt x="239469" y="778068"/>
                </a:lnTo>
                <a:lnTo>
                  <a:pt x="271124" y="814733"/>
                </a:lnTo>
                <a:lnTo>
                  <a:pt x="307801" y="846379"/>
                </a:lnTo>
                <a:lnTo>
                  <a:pt x="351284" y="874797"/>
                </a:lnTo>
                <a:lnTo>
                  <a:pt x="397661" y="898284"/>
                </a:lnTo>
                <a:lnTo>
                  <a:pt x="443425" y="914210"/>
                </a:lnTo>
                <a:lnTo>
                  <a:pt x="491022" y="923278"/>
                </a:lnTo>
                <a:lnTo>
                  <a:pt x="542898" y="926153"/>
                </a:lnTo>
                <a:lnTo>
                  <a:pt x="928007" y="926153"/>
                </a:lnTo>
                <a:lnTo>
                  <a:pt x="927122" y="927122"/>
                </a:lnTo>
                <a:lnTo>
                  <a:pt x="892580" y="958692"/>
                </a:lnTo>
                <a:lnTo>
                  <a:pt x="855025" y="987333"/>
                </a:lnTo>
                <a:lnTo>
                  <a:pt x="814413" y="1013089"/>
                </a:lnTo>
                <a:lnTo>
                  <a:pt x="771749" y="1035432"/>
                </a:lnTo>
                <a:lnTo>
                  <a:pt x="728156" y="1053629"/>
                </a:lnTo>
                <a:lnTo>
                  <a:pt x="683535" y="1067748"/>
                </a:lnTo>
                <a:lnTo>
                  <a:pt x="637825" y="1077810"/>
                </a:lnTo>
                <a:lnTo>
                  <a:pt x="590966" y="1083833"/>
                </a:lnTo>
                <a:lnTo>
                  <a:pt x="542899" y="1085837"/>
                </a:lnTo>
                <a:close/>
              </a:path>
              <a:path w="1085850" h="1085850">
                <a:moveTo>
                  <a:pt x="1034344" y="773829"/>
                </a:moveTo>
                <a:lnTo>
                  <a:pt x="849487" y="773829"/>
                </a:lnTo>
                <a:lnTo>
                  <a:pt x="855991" y="764594"/>
                </a:lnTo>
                <a:lnTo>
                  <a:pt x="862365" y="754991"/>
                </a:lnTo>
                <a:lnTo>
                  <a:pt x="898284" y="688180"/>
                </a:lnTo>
                <a:lnTo>
                  <a:pt x="914210" y="642416"/>
                </a:lnTo>
                <a:lnTo>
                  <a:pt x="923278" y="594816"/>
                </a:lnTo>
                <a:lnTo>
                  <a:pt x="926153" y="542937"/>
                </a:lnTo>
                <a:lnTo>
                  <a:pt x="923278" y="491033"/>
                </a:lnTo>
                <a:lnTo>
                  <a:pt x="914210" y="443425"/>
                </a:lnTo>
                <a:lnTo>
                  <a:pt x="898284" y="397660"/>
                </a:lnTo>
                <a:lnTo>
                  <a:pt x="874836" y="351284"/>
                </a:lnTo>
                <a:lnTo>
                  <a:pt x="846379" y="307801"/>
                </a:lnTo>
                <a:lnTo>
                  <a:pt x="814733" y="271124"/>
                </a:lnTo>
                <a:lnTo>
                  <a:pt x="778068" y="239469"/>
                </a:lnTo>
                <a:lnTo>
                  <a:pt x="734591" y="211052"/>
                </a:lnTo>
                <a:lnTo>
                  <a:pt x="688181" y="187596"/>
                </a:lnTo>
                <a:lnTo>
                  <a:pt x="642416" y="171652"/>
                </a:lnTo>
                <a:lnTo>
                  <a:pt x="594805" y="162566"/>
                </a:lnTo>
                <a:lnTo>
                  <a:pt x="542899" y="159683"/>
                </a:lnTo>
                <a:lnTo>
                  <a:pt x="928005" y="159683"/>
                </a:lnTo>
                <a:lnTo>
                  <a:pt x="958692" y="193259"/>
                </a:lnTo>
                <a:lnTo>
                  <a:pt x="987333" y="230818"/>
                </a:lnTo>
                <a:lnTo>
                  <a:pt x="1013122" y="271475"/>
                </a:lnTo>
                <a:lnTo>
                  <a:pt x="1035432" y="314099"/>
                </a:lnTo>
                <a:lnTo>
                  <a:pt x="1053629" y="357690"/>
                </a:lnTo>
                <a:lnTo>
                  <a:pt x="1067748" y="402308"/>
                </a:lnTo>
                <a:lnTo>
                  <a:pt x="1077810" y="448014"/>
                </a:lnTo>
                <a:lnTo>
                  <a:pt x="1083833" y="494871"/>
                </a:lnTo>
                <a:lnTo>
                  <a:pt x="1085837" y="542937"/>
                </a:lnTo>
                <a:lnTo>
                  <a:pt x="1083833" y="590989"/>
                </a:lnTo>
                <a:lnTo>
                  <a:pt x="1077810" y="637836"/>
                </a:lnTo>
                <a:lnTo>
                  <a:pt x="1067748" y="683539"/>
                </a:lnTo>
                <a:lnTo>
                  <a:pt x="1053629" y="728157"/>
                </a:lnTo>
                <a:lnTo>
                  <a:pt x="1035432" y="771749"/>
                </a:lnTo>
                <a:lnTo>
                  <a:pt x="1034344" y="773829"/>
                </a:lnTo>
                <a:close/>
              </a:path>
              <a:path w="1085850" h="1085850">
                <a:moveTo>
                  <a:pt x="928007" y="926153"/>
                </a:moveTo>
                <a:lnTo>
                  <a:pt x="542898" y="926153"/>
                </a:lnTo>
                <a:lnTo>
                  <a:pt x="594805" y="923278"/>
                </a:lnTo>
                <a:lnTo>
                  <a:pt x="642416" y="914210"/>
                </a:lnTo>
                <a:lnTo>
                  <a:pt x="688181" y="898284"/>
                </a:lnTo>
                <a:lnTo>
                  <a:pt x="734617" y="874797"/>
                </a:lnTo>
                <a:lnTo>
                  <a:pt x="771889" y="850871"/>
                </a:lnTo>
                <a:lnTo>
                  <a:pt x="233931" y="315447"/>
                </a:lnTo>
                <a:lnTo>
                  <a:pt x="388927" y="315447"/>
                </a:lnTo>
                <a:lnTo>
                  <a:pt x="849487" y="773829"/>
                </a:lnTo>
                <a:lnTo>
                  <a:pt x="1034344" y="773829"/>
                </a:lnTo>
                <a:lnTo>
                  <a:pt x="1013140" y="814374"/>
                </a:lnTo>
                <a:lnTo>
                  <a:pt x="987333" y="855025"/>
                </a:lnTo>
                <a:lnTo>
                  <a:pt x="958692" y="892580"/>
                </a:lnTo>
                <a:lnTo>
                  <a:pt x="928007" y="926153"/>
                </a:lnTo>
                <a:close/>
              </a:path>
            </a:pathLst>
          </a:custGeom>
          <a:solidFill>
            <a:srgbClr val="AB2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15892159" y="5533643"/>
            <a:ext cx="209550" cy="2228850"/>
          </a:xfrm>
          <a:custGeom>
            <a:avLst/>
            <a:gdLst/>
            <a:ahLst/>
            <a:cxnLst/>
            <a:rect l="l" t="t" r="r" b="b"/>
            <a:pathLst>
              <a:path w="209550" h="2228850">
                <a:moveTo>
                  <a:pt x="209029" y="0"/>
                </a:moveTo>
                <a:lnTo>
                  <a:pt x="147078" y="0"/>
                </a:lnTo>
                <a:lnTo>
                  <a:pt x="147078" y="2107768"/>
                </a:lnTo>
                <a:lnTo>
                  <a:pt x="0" y="2107768"/>
                </a:lnTo>
                <a:lnTo>
                  <a:pt x="0" y="2228850"/>
                </a:lnTo>
                <a:lnTo>
                  <a:pt x="209029" y="2228850"/>
                </a:lnTo>
                <a:lnTo>
                  <a:pt x="209029" y="2107768"/>
                </a:lnTo>
                <a:lnTo>
                  <a:pt x="209029" y="0"/>
                </a:lnTo>
                <a:close/>
              </a:path>
            </a:pathLst>
          </a:custGeom>
          <a:solidFill>
            <a:srgbClr val="4E4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16101188" y="5534151"/>
            <a:ext cx="209550" cy="2228850"/>
          </a:xfrm>
          <a:custGeom>
            <a:avLst/>
            <a:gdLst/>
            <a:ahLst/>
            <a:cxnLst/>
            <a:rect l="l" t="t" r="r" b="b"/>
            <a:pathLst>
              <a:path w="209550" h="2228850">
                <a:moveTo>
                  <a:pt x="209003" y="2107793"/>
                </a:moveTo>
                <a:lnTo>
                  <a:pt x="61963" y="2107793"/>
                </a:lnTo>
                <a:lnTo>
                  <a:pt x="61963" y="0"/>
                </a:lnTo>
                <a:lnTo>
                  <a:pt x="0" y="0"/>
                </a:lnTo>
                <a:lnTo>
                  <a:pt x="0" y="2107793"/>
                </a:lnTo>
                <a:lnTo>
                  <a:pt x="0" y="2228418"/>
                </a:lnTo>
                <a:lnTo>
                  <a:pt x="209003" y="2228418"/>
                </a:lnTo>
                <a:lnTo>
                  <a:pt x="209003" y="2107793"/>
                </a:lnTo>
                <a:close/>
              </a:path>
            </a:pathLst>
          </a:custGeom>
          <a:solidFill>
            <a:srgbClr val="3D3B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6039240" y="4434480"/>
            <a:ext cx="62230" cy="685800"/>
          </a:xfrm>
          <a:custGeom>
            <a:avLst/>
            <a:gdLst/>
            <a:ahLst/>
            <a:cxnLst/>
            <a:rect l="l" t="t" r="r" b="b"/>
            <a:pathLst>
              <a:path w="62230" h="685800">
                <a:moveTo>
                  <a:pt x="0" y="685799"/>
                </a:moveTo>
                <a:lnTo>
                  <a:pt x="61955" y="685799"/>
                </a:lnTo>
                <a:lnTo>
                  <a:pt x="61955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4E4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6101194" y="4434480"/>
            <a:ext cx="62230" cy="685800"/>
          </a:xfrm>
          <a:custGeom>
            <a:avLst/>
            <a:gdLst/>
            <a:ahLst/>
            <a:cxnLst/>
            <a:rect l="l" t="t" r="r" b="b"/>
            <a:pathLst>
              <a:path w="62230" h="685800">
                <a:moveTo>
                  <a:pt x="0" y="0"/>
                </a:moveTo>
                <a:lnTo>
                  <a:pt x="61955" y="0"/>
                </a:lnTo>
                <a:lnTo>
                  <a:pt x="61955" y="685799"/>
                </a:lnTo>
                <a:lnTo>
                  <a:pt x="0" y="685799"/>
                </a:lnTo>
                <a:lnTo>
                  <a:pt x="0" y="0"/>
                </a:lnTo>
                <a:close/>
              </a:path>
            </a:pathLst>
          </a:custGeom>
          <a:solidFill>
            <a:srgbClr val="3D3B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bg 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12166" y="3449196"/>
            <a:ext cx="1181099" cy="1038224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582111" y="4778222"/>
            <a:ext cx="1038224" cy="1038224"/>
          </a:xfrm>
          <a:prstGeom prst="rect">
            <a:avLst/>
          </a:prstGeom>
        </p:spPr>
      </p:pic>
      <p:sp>
        <p:nvSpPr>
          <p:cNvPr id="47" name="bg object 47"/>
          <p:cNvSpPr/>
          <p:nvPr/>
        </p:nvSpPr>
        <p:spPr>
          <a:xfrm>
            <a:off x="5792762" y="8372639"/>
            <a:ext cx="1962785" cy="1909445"/>
          </a:xfrm>
          <a:custGeom>
            <a:avLst/>
            <a:gdLst/>
            <a:ahLst/>
            <a:cxnLst/>
            <a:rect l="l" t="t" r="r" b="b"/>
            <a:pathLst>
              <a:path w="1962784" h="1909445">
                <a:moveTo>
                  <a:pt x="1962391" y="251434"/>
                </a:moveTo>
                <a:lnTo>
                  <a:pt x="1795081" y="251434"/>
                </a:lnTo>
                <a:lnTo>
                  <a:pt x="1795081" y="0"/>
                </a:lnTo>
                <a:lnTo>
                  <a:pt x="1680857" y="0"/>
                </a:lnTo>
                <a:lnTo>
                  <a:pt x="1680857" y="251434"/>
                </a:lnTo>
                <a:lnTo>
                  <a:pt x="1680857" y="607453"/>
                </a:lnTo>
                <a:lnTo>
                  <a:pt x="1680857" y="855218"/>
                </a:lnTo>
                <a:lnTo>
                  <a:pt x="1446415" y="855218"/>
                </a:lnTo>
                <a:lnTo>
                  <a:pt x="1446415" y="607453"/>
                </a:lnTo>
                <a:lnTo>
                  <a:pt x="1680857" y="607453"/>
                </a:lnTo>
                <a:lnTo>
                  <a:pt x="1680857" y="251434"/>
                </a:lnTo>
                <a:lnTo>
                  <a:pt x="517626" y="251434"/>
                </a:lnTo>
                <a:lnTo>
                  <a:pt x="517626" y="607453"/>
                </a:lnTo>
                <a:lnTo>
                  <a:pt x="517626" y="855218"/>
                </a:lnTo>
                <a:lnTo>
                  <a:pt x="281520" y="855218"/>
                </a:lnTo>
                <a:lnTo>
                  <a:pt x="281520" y="607453"/>
                </a:lnTo>
                <a:lnTo>
                  <a:pt x="517626" y="607453"/>
                </a:lnTo>
                <a:lnTo>
                  <a:pt x="517626" y="251434"/>
                </a:lnTo>
                <a:lnTo>
                  <a:pt x="281520" y="251434"/>
                </a:lnTo>
                <a:lnTo>
                  <a:pt x="281520" y="0"/>
                </a:lnTo>
                <a:lnTo>
                  <a:pt x="167322" y="0"/>
                </a:lnTo>
                <a:lnTo>
                  <a:pt x="167322" y="251434"/>
                </a:lnTo>
                <a:lnTo>
                  <a:pt x="0" y="251434"/>
                </a:lnTo>
                <a:lnTo>
                  <a:pt x="0" y="607453"/>
                </a:lnTo>
                <a:lnTo>
                  <a:pt x="167322" y="607453"/>
                </a:lnTo>
                <a:lnTo>
                  <a:pt x="167322" y="855218"/>
                </a:lnTo>
                <a:lnTo>
                  <a:pt x="0" y="855218"/>
                </a:lnTo>
                <a:lnTo>
                  <a:pt x="0" y="1211237"/>
                </a:lnTo>
                <a:lnTo>
                  <a:pt x="167322" y="1211237"/>
                </a:lnTo>
                <a:lnTo>
                  <a:pt x="167322" y="1794789"/>
                </a:lnTo>
                <a:lnTo>
                  <a:pt x="86410" y="1794789"/>
                </a:lnTo>
                <a:lnTo>
                  <a:pt x="86410" y="1908962"/>
                </a:lnTo>
                <a:lnTo>
                  <a:pt x="362432" y="1908962"/>
                </a:lnTo>
                <a:lnTo>
                  <a:pt x="362432" y="1794789"/>
                </a:lnTo>
                <a:lnTo>
                  <a:pt x="281520" y="1794789"/>
                </a:lnTo>
                <a:lnTo>
                  <a:pt x="281520" y="1211237"/>
                </a:lnTo>
                <a:lnTo>
                  <a:pt x="1680857" y="1211237"/>
                </a:lnTo>
                <a:lnTo>
                  <a:pt x="1680857" y="1794789"/>
                </a:lnTo>
                <a:lnTo>
                  <a:pt x="1599971" y="1794789"/>
                </a:lnTo>
                <a:lnTo>
                  <a:pt x="1599971" y="1908962"/>
                </a:lnTo>
                <a:lnTo>
                  <a:pt x="1875980" y="1908962"/>
                </a:lnTo>
                <a:lnTo>
                  <a:pt x="1875980" y="1794789"/>
                </a:lnTo>
                <a:lnTo>
                  <a:pt x="1795081" y="1794789"/>
                </a:lnTo>
                <a:lnTo>
                  <a:pt x="1795081" y="1211237"/>
                </a:lnTo>
                <a:lnTo>
                  <a:pt x="1962391" y="1211237"/>
                </a:lnTo>
                <a:lnTo>
                  <a:pt x="1962391" y="855218"/>
                </a:lnTo>
                <a:lnTo>
                  <a:pt x="1795081" y="855218"/>
                </a:lnTo>
                <a:lnTo>
                  <a:pt x="1795081" y="607453"/>
                </a:lnTo>
                <a:lnTo>
                  <a:pt x="1962391" y="607453"/>
                </a:lnTo>
                <a:lnTo>
                  <a:pt x="1962391" y="251434"/>
                </a:lnTo>
                <a:close/>
              </a:path>
            </a:pathLst>
          </a:custGeom>
          <a:solidFill>
            <a:srgbClr val="F4F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5960090" y="8372632"/>
            <a:ext cx="1795145" cy="1909445"/>
          </a:xfrm>
          <a:custGeom>
            <a:avLst/>
            <a:gdLst/>
            <a:ahLst/>
            <a:cxnLst/>
            <a:rect l="l" t="t" r="r" b="b"/>
            <a:pathLst>
              <a:path w="1795145" h="1909445">
                <a:moveTo>
                  <a:pt x="1627763" y="251432"/>
                </a:moveTo>
                <a:lnTo>
                  <a:pt x="1570661" y="251432"/>
                </a:lnTo>
                <a:lnTo>
                  <a:pt x="1570661" y="47666"/>
                </a:lnTo>
                <a:lnTo>
                  <a:pt x="1513541" y="47666"/>
                </a:lnTo>
                <a:lnTo>
                  <a:pt x="1513541" y="0"/>
                </a:lnTo>
                <a:lnTo>
                  <a:pt x="1627763" y="0"/>
                </a:lnTo>
                <a:lnTo>
                  <a:pt x="1627763" y="251432"/>
                </a:lnTo>
                <a:close/>
              </a:path>
              <a:path w="1795145" h="1909445">
                <a:moveTo>
                  <a:pt x="1795066" y="1211234"/>
                </a:moveTo>
                <a:lnTo>
                  <a:pt x="812793" y="1211234"/>
                </a:lnTo>
                <a:lnTo>
                  <a:pt x="812793" y="251432"/>
                </a:lnTo>
                <a:lnTo>
                  <a:pt x="1795066" y="251432"/>
                </a:lnTo>
                <a:lnTo>
                  <a:pt x="1795066" y="607452"/>
                </a:lnTo>
                <a:lnTo>
                  <a:pt x="1279094" y="607452"/>
                </a:lnTo>
                <a:lnTo>
                  <a:pt x="1279094" y="855214"/>
                </a:lnTo>
                <a:lnTo>
                  <a:pt x="1795066" y="855214"/>
                </a:lnTo>
                <a:lnTo>
                  <a:pt x="1795066" y="1211234"/>
                </a:lnTo>
                <a:close/>
              </a:path>
              <a:path w="1795145" h="1909445">
                <a:moveTo>
                  <a:pt x="1627763" y="855214"/>
                </a:moveTo>
                <a:lnTo>
                  <a:pt x="1570661" y="855214"/>
                </a:lnTo>
                <a:lnTo>
                  <a:pt x="1570661" y="654405"/>
                </a:lnTo>
                <a:lnTo>
                  <a:pt x="1513541" y="654405"/>
                </a:lnTo>
                <a:lnTo>
                  <a:pt x="1513541" y="607452"/>
                </a:lnTo>
                <a:lnTo>
                  <a:pt x="1627763" y="607452"/>
                </a:lnTo>
                <a:lnTo>
                  <a:pt x="1627763" y="855214"/>
                </a:lnTo>
                <a:close/>
              </a:path>
              <a:path w="1795145" h="1909445">
                <a:moveTo>
                  <a:pt x="1708656" y="1908958"/>
                </a:moveTo>
                <a:lnTo>
                  <a:pt x="1570661" y="1908958"/>
                </a:lnTo>
                <a:lnTo>
                  <a:pt x="1570661" y="1258187"/>
                </a:lnTo>
                <a:lnTo>
                  <a:pt x="1513541" y="1258187"/>
                </a:lnTo>
                <a:lnTo>
                  <a:pt x="1513541" y="1211234"/>
                </a:lnTo>
                <a:lnTo>
                  <a:pt x="1627763" y="1211234"/>
                </a:lnTo>
                <a:lnTo>
                  <a:pt x="1627763" y="1794784"/>
                </a:lnTo>
                <a:lnTo>
                  <a:pt x="1708656" y="1794784"/>
                </a:lnTo>
                <a:lnTo>
                  <a:pt x="1708656" y="1908958"/>
                </a:lnTo>
                <a:close/>
              </a:path>
              <a:path w="1795145" h="1909445">
                <a:moveTo>
                  <a:pt x="781727" y="1082308"/>
                </a:moveTo>
                <a:lnTo>
                  <a:pt x="558558" y="1082308"/>
                </a:lnTo>
                <a:lnTo>
                  <a:pt x="568426" y="1057571"/>
                </a:lnTo>
                <a:lnTo>
                  <a:pt x="791595" y="1057571"/>
                </a:lnTo>
                <a:lnTo>
                  <a:pt x="781727" y="1082308"/>
                </a:lnTo>
                <a:close/>
              </a:path>
              <a:path w="1795145" h="1909445">
                <a:moveTo>
                  <a:pt x="195114" y="1908958"/>
                </a:moveTo>
                <a:lnTo>
                  <a:pt x="57101" y="1908958"/>
                </a:lnTo>
                <a:lnTo>
                  <a:pt x="57101" y="1258187"/>
                </a:lnTo>
                <a:lnTo>
                  <a:pt x="0" y="1258187"/>
                </a:lnTo>
                <a:lnTo>
                  <a:pt x="0" y="1211234"/>
                </a:lnTo>
                <a:lnTo>
                  <a:pt x="114203" y="1211234"/>
                </a:lnTo>
                <a:lnTo>
                  <a:pt x="114203" y="1794784"/>
                </a:lnTo>
                <a:lnTo>
                  <a:pt x="195114" y="1794784"/>
                </a:lnTo>
                <a:lnTo>
                  <a:pt x="195114" y="1908958"/>
                </a:lnTo>
                <a:close/>
              </a:path>
              <a:path w="1795145" h="1909445">
                <a:moveTo>
                  <a:pt x="114203" y="855214"/>
                </a:moveTo>
                <a:lnTo>
                  <a:pt x="57101" y="855214"/>
                </a:lnTo>
                <a:lnTo>
                  <a:pt x="57101" y="654405"/>
                </a:lnTo>
                <a:lnTo>
                  <a:pt x="0" y="654405"/>
                </a:lnTo>
                <a:lnTo>
                  <a:pt x="0" y="607452"/>
                </a:lnTo>
                <a:lnTo>
                  <a:pt x="114203" y="607452"/>
                </a:lnTo>
                <a:lnTo>
                  <a:pt x="114203" y="855214"/>
                </a:lnTo>
                <a:close/>
              </a:path>
              <a:path w="1795145" h="1909445">
                <a:moveTo>
                  <a:pt x="114203" y="251432"/>
                </a:moveTo>
                <a:lnTo>
                  <a:pt x="57101" y="251432"/>
                </a:lnTo>
                <a:lnTo>
                  <a:pt x="57101" y="47666"/>
                </a:lnTo>
                <a:lnTo>
                  <a:pt x="0" y="47666"/>
                </a:lnTo>
                <a:lnTo>
                  <a:pt x="0" y="0"/>
                </a:lnTo>
                <a:lnTo>
                  <a:pt x="114203" y="0"/>
                </a:lnTo>
                <a:lnTo>
                  <a:pt x="114203" y="251432"/>
                </a:lnTo>
                <a:close/>
              </a:path>
            </a:pathLst>
          </a:custGeom>
          <a:solidFill>
            <a:srgbClr val="E3E2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6311369" y="8624064"/>
            <a:ext cx="1443990" cy="960119"/>
          </a:xfrm>
          <a:custGeom>
            <a:avLst/>
            <a:gdLst/>
            <a:ahLst/>
            <a:cxnLst/>
            <a:rect l="l" t="t" r="r" b="b"/>
            <a:pathLst>
              <a:path w="1443990" h="960120">
                <a:moveTo>
                  <a:pt x="207279" y="830876"/>
                </a:moveTo>
                <a:lnTo>
                  <a:pt x="55309" y="830876"/>
                </a:lnTo>
                <a:lnTo>
                  <a:pt x="35695" y="827360"/>
                </a:lnTo>
                <a:lnTo>
                  <a:pt x="19098" y="817657"/>
                </a:lnTo>
                <a:lnTo>
                  <a:pt x="6779" y="803039"/>
                </a:lnTo>
                <a:lnTo>
                  <a:pt x="0" y="784775"/>
                </a:lnTo>
                <a:lnTo>
                  <a:pt x="4403" y="773728"/>
                </a:lnTo>
                <a:lnTo>
                  <a:pt x="12976" y="786866"/>
                </a:lnTo>
                <a:lnTo>
                  <a:pt x="24772" y="797109"/>
                </a:lnTo>
                <a:lnTo>
                  <a:pt x="39109" y="803765"/>
                </a:lnTo>
                <a:lnTo>
                  <a:pt x="55309" y="806138"/>
                </a:lnTo>
                <a:lnTo>
                  <a:pt x="217147" y="806138"/>
                </a:lnTo>
                <a:lnTo>
                  <a:pt x="207279" y="830876"/>
                </a:lnTo>
                <a:close/>
              </a:path>
              <a:path w="1443990" h="960120">
                <a:moveTo>
                  <a:pt x="1443787" y="959802"/>
                </a:moveTo>
                <a:lnTo>
                  <a:pt x="1276762" y="959802"/>
                </a:lnTo>
                <a:lnTo>
                  <a:pt x="1418638" y="603782"/>
                </a:lnTo>
                <a:lnTo>
                  <a:pt x="1443787" y="603782"/>
                </a:lnTo>
                <a:lnTo>
                  <a:pt x="1443787" y="959802"/>
                </a:lnTo>
                <a:close/>
              </a:path>
              <a:path w="1443990" h="960120">
                <a:moveTo>
                  <a:pt x="1053575" y="959802"/>
                </a:moveTo>
                <a:lnTo>
                  <a:pt x="827917" y="959802"/>
                </a:lnTo>
                <a:lnTo>
                  <a:pt x="890066" y="803877"/>
                </a:lnTo>
                <a:lnTo>
                  <a:pt x="905172" y="796562"/>
                </a:lnTo>
                <a:lnTo>
                  <a:pt x="917125" y="785049"/>
                </a:lnTo>
                <a:lnTo>
                  <a:pt x="924986" y="770268"/>
                </a:lnTo>
                <a:lnTo>
                  <a:pt x="927815" y="753148"/>
                </a:lnTo>
                <a:lnTo>
                  <a:pt x="927815" y="709135"/>
                </a:lnTo>
                <a:lnTo>
                  <a:pt x="969811" y="603782"/>
                </a:lnTo>
                <a:lnTo>
                  <a:pt x="1195469" y="603782"/>
                </a:lnTo>
                <a:lnTo>
                  <a:pt x="1053575" y="959802"/>
                </a:lnTo>
                <a:close/>
              </a:path>
              <a:path w="1443990" h="960120">
                <a:moveTo>
                  <a:pt x="604731" y="959802"/>
                </a:moveTo>
                <a:lnTo>
                  <a:pt x="379072" y="959802"/>
                </a:lnTo>
                <a:lnTo>
                  <a:pt x="440316" y="806138"/>
                </a:lnTo>
                <a:lnTo>
                  <a:pt x="665975" y="806138"/>
                </a:lnTo>
                <a:lnTo>
                  <a:pt x="604731" y="959802"/>
                </a:lnTo>
                <a:close/>
              </a:path>
              <a:path w="1443990" h="960120">
                <a:moveTo>
                  <a:pt x="1443787" y="356020"/>
                </a:moveTo>
                <a:lnTo>
                  <a:pt x="1276762" y="356020"/>
                </a:lnTo>
                <a:lnTo>
                  <a:pt x="1418638" y="0"/>
                </a:lnTo>
                <a:lnTo>
                  <a:pt x="1443787" y="0"/>
                </a:lnTo>
                <a:lnTo>
                  <a:pt x="1443787" y="356020"/>
                </a:lnTo>
                <a:close/>
              </a:path>
              <a:path w="1443990" h="960120">
                <a:moveTo>
                  <a:pt x="1053575" y="356020"/>
                </a:moveTo>
                <a:lnTo>
                  <a:pt x="927815" y="356020"/>
                </a:lnTo>
                <a:lnTo>
                  <a:pt x="927815" y="253258"/>
                </a:lnTo>
                <a:lnTo>
                  <a:pt x="924911" y="235939"/>
                </a:lnTo>
                <a:lnTo>
                  <a:pt x="916851" y="221029"/>
                </a:lnTo>
                <a:lnTo>
                  <a:pt x="904614" y="209495"/>
                </a:lnTo>
                <a:lnTo>
                  <a:pt x="889179" y="202304"/>
                </a:lnTo>
                <a:lnTo>
                  <a:pt x="969811" y="0"/>
                </a:lnTo>
                <a:lnTo>
                  <a:pt x="1195469" y="0"/>
                </a:lnTo>
                <a:lnTo>
                  <a:pt x="1053575" y="356020"/>
                </a:lnTo>
                <a:close/>
              </a:path>
              <a:path w="1443990" h="960120">
                <a:moveTo>
                  <a:pt x="666810" y="200269"/>
                </a:moveTo>
                <a:lnTo>
                  <a:pt x="441152" y="200269"/>
                </a:lnTo>
                <a:lnTo>
                  <a:pt x="520966" y="0"/>
                </a:lnTo>
                <a:lnTo>
                  <a:pt x="746624" y="0"/>
                </a:lnTo>
                <a:lnTo>
                  <a:pt x="666810" y="200269"/>
                </a:lnTo>
                <a:close/>
              </a:path>
            </a:pathLst>
          </a:custGeom>
          <a:solidFill>
            <a:srgbClr val="F46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5792769" y="8086094"/>
            <a:ext cx="1854835" cy="1497965"/>
          </a:xfrm>
          <a:custGeom>
            <a:avLst/>
            <a:gdLst/>
            <a:ahLst/>
            <a:cxnLst/>
            <a:rect l="l" t="t" r="r" b="b"/>
            <a:pathLst>
              <a:path w="1854834" h="1497965">
                <a:moveTo>
                  <a:pt x="1737981" y="232678"/>
                </a:moveTo>
                <a:lnTo>
                  <a:pt x="1692672" y="223536"/>
                </a:lnTo>
                <a:lnTo>
                  <a:pt x="1655674" y="198605"/>
                </a:lnTo>
                <a:lnTo>
                  <a:pt x="1630731" y="161628"/>
                </a:lnTo>
                <a:lnTo>
                  <a:pt x="1621584" y="116348"/>
                </a:lnTo>
                <a:lnTo>
                  <a:pt x="1630731" y="71057"/>
                </a:lnTo>
                <a:lnTo>
                  <a:pt x="1655674" y="34075"/>
                </a:lnTo>
                <a:lnTo>
                  <a:pt x="1692672" y="9142"/>
                </a:lnTo>
                <a:lnTo>
                  <a:pt x="1737981" y="0"/>
                </a:lnTo>
                <a:lnTo>
                  <a:pt x="1783280" y="9142"/>
                </a:lnTo>
                <a:lnTo>
                  <a:pt x="1820273" y="34075"/>
                </a:lnTo>
                <a:lnTo>
                  <a:pt x="1845215" y="71057"/>
                </a:lnTo>
                <a:lnTo>
                  <a:pt x="1854361" y="116348"/>
                </a:lnTo>
                <a:lnTo>
                  <a:pt x="1845215" y="161628"/>
                </a:lnTo>
                <a:lnTo>
                  <a:pt x="1820273" y="198605"/>
                </a:lnTo>
                <a:lnTo>
                  <a:pt x="1783280" y="223536"/>
                </a:lnTo>
                <a:lnTo>
                  <a:pt x="1737981" y="232678"/>
                </a:lnTo>
                <a:close/>
              </a:path>
              <a:path w="1854834" h="1497965">
                <a:moveTo>
                  <a:pt x="224422" y="232678"/>
                </a:moveTo>
                <a:lnTo>
                  <a:pt x="179113" y="223536"/>
                </a:lnTo>
                <a:lnTo>
                  <a:pt x="142115" y="198605"/>
                </a:lnTo>
                <a:lnTo>
                  <a:pt x="117171" y="161628"/>
                </a:lnTo>
                <a:lnTo>
                  <a:pt x="108025" y="116348"/>
                </a:lnTo>
                <a:lnTo>
                  <a:pt x="117171" y="71057"/>
                </a:lnTo>
                <a:lnTo>
                  <a:pt x="142115" y="34075"/>
                </a:lnTo>
                <a:lnTo>
                  <a:pt x="179113" y="9142"/>
                </a:lnTo>
                <a:lnTo>
                  <a:pt x="224422" y="0"/>
                </a:lnTo>
                <a:lnTo>
                  <a:pt x="269721" y="9142"/>
                </a:lnTo>
                <a:lnTo>
                  <a:pt x="306714" y="34075"/>
                </a:lnTo>
                <a:lnTo>
                  <a:pt x="331655" y="71057"/>
                </a:lnTo>
                <a:lnTo>
                  <a:pt x="340801" y="116348"/>
                </a:lnTo>
                <a:lnTo>
                  <a:pt x="331655" y="161628"/>
                </a:lnTo>
                <a:lnTo>
                  <a:pt x="306714" y="198605"/>
                </a:lnTo>
                <a:lnTo>
                  <a:pt x="269721" y="223536"/>
                </a:lnTo>
                <a:lnTo>
                  <a:pt x="224422" y="232678"/>
                </a:lnTo>
                <a:close/>
              </a:path>
              <a:path w="1854834" h="1497965">
                <a:moveTo>
                  <a:pt x="980114" y="1497773"/>
                </a:moveTo>
                <a:lnTo>
                  <a:pt x="897672" y="1497773"/>
                </a:lnTo>
                <a:lnTo>
                  <a:pt x="949065" y="1368847"/>
                </a:lnTo>
                <a:lnTo>
                  <a:pt x="980114" y="1368847"/>
                </a:lnTo>
                <a:lnTo>
                  <a:pt x="980114" y="1497773"/>
                </a:lnTo>
                <a:close/>
              </a:path>
              <a:path w="1854834" h="1497965">
                <a:moveTo>
                  <a:pt x="980114" y="738239"/>
                </a:moveTo>
                <a:lnTo>
                  <a:pt x="959751" y="738239"/>
                </a:lnTo>
                <a:lnTo>
                  <a:pt x="980114" y="687146"/>
                </a:lnTo>
                <a:lnTo>
                  <a:pt x="980114" y="738239"/>
                </a:lnTo>
                <a:close/>
              </a:path>
              <a:path w="1854834" h="1497965">
                <a:moveTo>
                  <a:pt x="674502" y="1497773"/>
                </a:moveTo>
                <a:lnTo>
                  <a:pt x="448844" y="1497773"/>
                </a:lnTo>
                <a:lnTo>
                  <a:pt x="518599" y="1322746"/>
                </a:lnTo>
                <a:lnTo>
                  <a:pt x="525379" y="1341009"/>
                </a:lnTo>
                <a:lnTo>
                  <a:pt x="537697" y="1355628"/>
                </a:lnTo>
                <a:lnTo>
                  <a:pt x="554294" y="1365330"/>
                </a:lnTo>
                <a:lnTo>
                  <a:pt x="573908" y="1368847"/>
                </a:lnTo>
                <a:lnTo>
                  <a:pt x="725879" y="1368847"/>
                </a:lnTo>
                <a:lnTo>
                  <a:pt x="674502" y="1497773"/>
                </a:lnTo>
                <a:close/>
              </a:path>
              <a:path w="1854834" h="1497965">
                <a:moveTo>
                  <a:pt x="225658" y="1497773"/>
                </a:moveTo>
                <a:lnTo>
                  <a:pt x="0" y="1497773"/>
                </a:lnTo>
                <a:lnTo>
                  <a:pt x="141893" y="1141752"/>
                </a:lnTo>
                <a:lnTo>
                  <a:pt x="367551" y="1141752"/>
                </a:lnTo>
                <a:lnTo>
                  <a:pt x="225658" y="1497773"/>
                </a:lnTo>
                <a:close/>
              </a:path>
              <a:path w="1854834" h="1497965">
                <a:moveTo>
                  <a:pt x="517624" y="893991"/>
                </a:moveTo>
                <a:lnTo>
                  <a:pt x="448844" y="893991"/>
                </a:lnTo>
                <a:lnTo>
                  <a:pt x="590738" y="537970"/>
                </a:lnTo>
                <a:lnTo>
                  <a:pt x="816379" y="537970"/>
                </a:lnTo>
                <a:lnTo>
                  <a:pt x="736565" y="738239"/>
                </a:lnTo>
                <a:lnTo>
                  <a:pt x="570636" y="738239"/>
                </a:lnTo>
                <a:lnTo>
                  <a:pt x="550004" y="742404"/>
                </a:lnTo>
                <a:lnTo>
                  <a:pt x="533153" y="753762"/>
                </a:lnTo>
                <a:lnTo>
                  <a:pt x="521791" y="770605"/>
                </a:lnTo>
                <a:lnTo>
                  <a:pt x="517624" y="791229"/>
                </a:lnTo>
                <a:lnTo>
                  <a:pt x="517624" y="893991"/>
                </a:lnTo>
                <a:close/>
              </a:path>
              <a:path w="1854834" h="1497965">
                <a:moveTo>
                  <a:pt x="225658" y="893991"/>
                </a:moveTo>
                <a:lnTo>
                  <a:pt x="0" y="893991"/>
                </a:lnTo>
                <a:lnTo>
                  <a:pt x="141893" y="537970"/>
                </a:lnTo>
                <a:lnTo>
                  <a:pt x="367551" y="537970"/>
                </a:lnTo>
                <a:lnTo>
                  <a:pt x="225658" y="893991"/>
                </a:lnTo>
                <a:close/>
              </a:path>
            </a:pathLst>
          </a:custGeom>
          <a:solidFill>
            <a:srgbClr val="F58B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5869520" y="8054832"/>
            <a:ext cx="1809114" cy="1339850"/>
          </a:xfrm>
          <a:custGeom>
            <a:avLst/>
            <a:gdLst/>
            <a:ahLst/>
            <a:cxnLst/>
            <a:rect l="l" t="t" r="r" b="b"/>
            <a:pathLst>
              <a:path w="1809115" h="1339850">
                <a:moveTo>
                  <a:pt x="1746335" y="317800"/>
                </a:moveTo>
                <a:lnTo>
                  <a:pt x="1576108" y="317800"/>
                </a:lnTo>
                <a:lnTo>
                  <a:pt x="1576108" y="268185"/>
                </a:lnTo>
                <a:lnTo>
                  <a:pt x="1550373" y="245078"/>
                </a:lnTo>
                <a:lnTo>
                  <a:pt x="1530645" y="216560"/>
                </a:lnTo>
                <a:lnTo>
                  <a:pt x="1518011" y="183711"/>
                </a:lnTo>
                <a:lnTo>
                  <a:pt x="1513559" y="147609"/>
                </a:lnTo>
                <a:lnTo>
                  <a:pt x="1521086" y="100954"/>
                </a:lnTo>
                <a:lnTo>
                  <a:pt x="1542046" y="60434"/>
                </a:lnTo>
                <a:lnTo>
                  <a:pt x="1574011" y="28480"/>
                </a:lnTo>
                <a:lnTo>
                  <a:pt x="1614549" y="7525"/>
                </a:lnTo>
                <a:lnTo>
                  <a:pt x="1661230" y="0"/>
                </a:lnTo>
                <a:lnTo>
                  <a:pt x="1707896" y="7525"/>
                </a:lnTo>
                <a:lnTo>
                  <a:pt x="1748428" y="28480"/>
                </a:lnTo>
                <a:lnTo>
                  <a:pt x="1751210" y="31261"/>
                </a:lnTo>
                <a:lnTo>
                  <a:pt x="1661230" y="31261"/>
                </a:lnTo>
                <a:lnTo>
                  <a:pt x="1615921" y="40404"/>
                </a:lnTo>
                <a:lnTo>
                  <a:pt x="1578923" y="65337"/>
                </a:lnTo>
                <a:lnTo>
                  <a:pt x="1553980" y="102319"/>
                </a:lnTo>
                <a:lnTo>
                  <a:pt x="1544833" y="147609"/>
                </a:lnTo>
                <a:lnTo>
                  <a:pt x="1553980" y="192889"/>
                </a:lnTo>
                <a:lnTo>
                  <a:pt x="1578923" y="229867"/>
                </a:lnTo>
                <a:lnTo>
                  <a:pt x="1615921" y="254798"/>
                </a:lnTo>
                <a:lnTo>
                  <a:pt x="1661230" y="263940"/>
                </a:lnTo>
                <a:lnTo>
                  <a:pt x="1751063" y="263940"/>
                </a:lnTo>
                <a:lnTo>
                  <a:pt x="1746335" y="268185"/>
                </a:lnTo>
                <a:lnTo>
                  <a:pt x="1746335" y="317800"/>
                </a:lnTo>
                <a:close/>
              </a:path>
              <a:path w="1809115" h="1339850">
                <a:moveTo>
                  <a:pt x="1751063" y="263940"/>
                </a:moveTo>
                <a:lnTo>
                  <a:pt x="1661230" y="263940"/>
                </a:lnTo>
                <a:lnTo>
                  <a:pt x="1706529" y="254798"/>
                </a:lnTo>
                <a:lnTo>
                  <a:pt x="1743522" y="229867"/>
                </a:lnTo>
                <a:lnTo>
                  <a:pt x="1768464" y="192889"/>
                </a:lnTo>
                <a:lnTo>
                  <a:pt x="1777610" y="147609"/>
                </a:lnTo>
                <a:lnTo>
                  <a:pt x="1768464" y="102319"/>
                </a:lnTo>
                <a:lnTo>
                  <a:pt x="1743522" y="65337"/>
                </a:lnTo>
                <a:lnTo>
                  <a:pt x="1706529" y="40404"/>
                </a:lnTo>
                <a:lnTo>
                  <a:pt x="1661230" y="31261"/>
                </a:lnTo>
                <a:lnTo>
                  <a:pt x="1751210" y="31261"/>
                </a:lnTo>
                <a:lnTo>
                  <a:pt x="1780393" y="60434"/>
                </a:lnTo>
                <a:lnTo>
                  <a:pt x="1801356" y="100954"/>
                </a:lnTo>
                <a:lnTo>
                  <a:pt x="1808884" y="147609"/>
                </a:lnTo>
                <a:lnTo>
                  <a:pt x="1804432" y="183711"/>
                </a:lnTo>
                <a:lnTo>
                  <a:pt x="1791798" y="216560"/>
                </a:lnTo>
                <a:lnTo>
                  <a:pt x="1772070" y="245078"/>
                </a:lnTo>
                <a:lnTo>
                  <a:pt x="1751063" y="263940"/>
                </a:lnTo>
                <a:close/>
              </a:path>
              <a:path w="1809115" h="1339850">
                <a:moveTo>
                  <a:pt x="232776" y="317800"/>
                </a:moveTo>
                <a:lnTo>
                  <a:pt x="62549" y="317800"/>
                </a:lnTo>
                <a:lnTo>
                  <a:pt x="62549" y="268185"/>
                </a:lnTo>
                <a:lnTo>
                  <a:pt x="36821" y="245078"/>
                </a:lnTo>
                <a:lnTo>
                  <a:pt x="17092" y="216560"/>
                </a:lnTo>
                <a:lnTo>
                  <a:pt x="4455" y="183711"/>
                </a:lnTo>
                <a:lnTo>
                  <a:pt x="0" y="147609"/>
                </a:lnTo>
                <a:lnTo>
                  <a:pt x="7528" y="100954"/>
                </a:lnTo>
                <a:lnTo>
                  <a:pt x="28492" y="60434"/>
                </a:lnTo>
                <a:lnTo>
                  <a:pt x="60459" y="28480"/>
                </a:lnTo>
                <a:lnTo>
                  <a:pt x="100996" y="7525"/>
                </a:lnTo>
                <a:lnTo>
                  <a:pt x="147671" y="0"/>
                </a:lnTo>
                <a:lnTo>
                  <a:pt x="194346" y="7525"/>
                </a:lnTo>
                <a:lnTo>
                  <a:pt x="234883" y="28480"/>
                </a:lnTo>
                <a:lnTo>
                  <a:pt x="237665" y="31261"/>
                </a:lnTo>
                <a:lnTo>
                  <a:pt x="147671" y="31261"/>
                </a:lnTo>
                <a:lnTo>
                  <a:pt x="102362" y="40404"/>
                </a:lnTo>
                <a:lnTo>
                  <a:pt x="65364" y="65337"/>
                </a:lnTo>
                <a:lnTo>
                  <a:pt x="40420" y="102319"/>
                </a:lnTo>
                <a:lnTo>
                  <a:pt x="31274" y="147609"/>
                </a:lnTo>
                <a:lnTo>
                  <a:pt x="40420" y="192889"/>
                </a:lnTo>
                <a:lnTo>
                  <a:pt x="65364" y="229867"/>
                </a:lnTo>
                <a:lnTo>
                  <a:pt x="102362" y="254798"/>
                </a:lnTo>
                <a:lnTo>
                  <a:pt x="147671" y="263940"/>
                </a:lnTo>
                <a:lnTo>
                  <a:pt x="237504" y="263940"/>
                </a:lnTo>
                <a:lnTo>
                  <a:pt x="232776" y="268185"/>
                </a:lnTo>
                <a:lnTo>
                  <a:pt x="232776" y="317800"/>
                </a:lnTo>
                <a:close/>
              </a:path>
              <a:path w="1809115" h="1339850">
                <a:moveTo>
                  <a:pt x="237504" y="263940"/>
                </a:moveTo>
                <a:lnTo>
                  <a:pt x="147671" y="263940"/>
                </a:lnTo>
                <a:lnTo>
                  <a:pt x="192970" y="254798"/>
                </a:lnTo>
                <a:lnTo>
                  <a:pt x="229963" y="229867"/>
                </a:lnTo>
                <a:lnTo>
                  <a:pt x="254904" y="192889"/>
                </a:lnTo>
                <a:lnTo>
                  <a:pt x="264050" y="147609"/>
                </a:lnTo>
                <a:lnTo>
                  <a:pt x="254904" y="102319"/>
                </a:lnTo>
                <a:lnTo>
                  <a:pt x="229963" y="65337"/>
                </a:lnTo>
                <a:lnTo>
                  <a:pt x="192970" y="40404"/>
                </a:lnTo>
                <a:lnTo>
                  <a:pt x="147671" y="31261"/>
                </a:lnTo>
                <a:lnTo>
                  <a:pt x="237665" y="31261"/>
                </a:lnTo>
                <a:lnTo>
                  <a:pt x="266850" y="60434"/>
                </a:lnTo>
                <a:lnTo>
                  <a:pt x="287814" y="100954"/>
                </a:lnTo>
                <a:lnTo>
                  <a:pt x="295343" y="147609"/>
                </a:lnTo>
                <a:lnTo>
                  <a:pt x="290887" y="183711"/>
                </a:lnTo>
                <a:lnTo>
                  <a:pt x="278248" y="216560"/>
                </a:lnTo>
                <a:lnTo>
                  <a:pt x="258514" y="245078"/>
                </a:lnTo>
                <a:lnTo>
                  <a:pt x="237504" y="263940"/>
                </a:lnTo>
                <a:close/>
              </a:path>
              <a:path w="1809115" h="1339850">
                <a:moveTo>
                  <a:pt x="1275074" y="1339503"/>
                </a:moveTo>
                <a:lnTo>
                  <a:pt x="535481" y="1339503"/>
                </a:lnTo>
                <a:lnTo>
                  <a:pt x="510821" y="1334423"/>
                </a:lnTo>
                <a:lnTo>
                  <a:pt x="490659" y="1320453"/>
                </a:lnTo>
                <a:lnTo>
                  <a:pt x="477054" y="1300133"/>
                </a:lnTo>
                <a:lnTo>
                  <a:pt x="472061" y="1276003"/>
                </a:lnTo>
                <a:lnTo>
                  <a:pt x="472061" y="867063"/>
                </a:lnTo>
                <a:lnTo>
                  <a:pt x="477054" y="842933"/>
                </a:lnTo>
                <a:lnTo>
                  <a:pt x="490659" y="822613"/>
                </a:lnTo>
                <a:lnTo>
                  <a:pt x="510821" y="808643"/>
                </a:lnTo>
                <a:lnTo>
                  <a:pt x="535481" y="804833"/>
                </a:lnTo>
                <a:lnTo>
                  <a:pt x="1275074" y="804833"/>
                </a:lnTo>
                <a:lnTo>
                  <a:pt x="1299734" y="808643"/>
                </a:lnTo>
                <a:lnTo>
                  <a:pt x="1314397" y="818803"/>
                </a:lnTo>
                <a:lnTo>
                  <a:pt x="535481" y="818803"/>
                </a:lnTo>
                <a:lnTo>
                  <a:pt x="516369" y="822613"/>
                </a:lnTo>
                <a:lnTo>
                  <a:pt x="500745" y="832773"/>
                </a:lnTo>
                <a:lnTo>
                  <a:pt x="490201" y="848013"/>
                </a:lnTo>
                <a:lnTo>
                  <a:pt x="486332" y="867063"/>
                </a:lnTo>
                <a:lnTo>
                  <a:pt x="486332" y="1276003"/>
                </a:lnTo>
                <a:lnTo>
                  <a:pt x="490201" y="1295053"/>
                </a:lnTo>
                <a:lnTo>
                  <a:pt x="500745" y="1310293"/>
                </a:lnTo>
                <a:lnTo>
                  <a:pt x="516369" y="1321723"/>
                </a:lnTo>
                <a:lnTo>
                  <a:pt x="535481" y="1325533"/>
                </a:lnTo>
                <a:lnTo>
                  <a:pt x="1312564" y="1325533"/>
                </a:lnTo>
                <a:lnTo>
                  <a:pt x="1299734" y="1334423"/>
                </a:lnTo>
                <a:lnTo>
                  <a:pt x="1275074" y="1339503"/>
                </a:lnTo>
                <a:close/>
              </a:path>
              <a:path w="1809115" h="1339850">
                <a:moveTo>
                  <a:pt x="1312564" y="1325533"/>
                </a:moveTo>
                <a:lnTo>
                  <a:pt x="1275074" y="1325533"/>
                </a:lnTo>
                <a:lnTo>
                  <a:pt x="1294175" y="1321723"/>
                </a:lnTo>
                <a:lnTo>
                  <a:pt x="1309795" y="1310293"/>
                </a:lnTo>
                <a:lnTo>
                  <a:pt x="1320336" y="1295053"/>
                </a:lnTo>
                <a:lnTo>
                  <a:pt x="1324205" y="1276003"/>
                </a:lnTo>
                <a:lnTo>
                  <a:pt x="1324205" y="867063"/>
                </a:lnTo>
                <a:lnTo>
                  <a:pt x="1320336" y="848013"/>
                </a:lnTo>
                <a:lnTo>
                  <a:pt x="1309795" y="832773"/>
                </a:lnTo>
                <a:lnTo>
                  <a:pt x="1294175" y="822613"/>
                </a:lnTo>
                <a:lnTo>
                  <a:pt x="1275074" y="818803"/>
                </a:lnTo>
                <a:lnTo>
                  <a:pt x="1314397" y="818803"/>
                </a:lnTo>
                <a:lnTo>
                  <a:pt x="1319895" y="822613"/>
                </a:lnTo>
                <a:lnTo>
                  <a:pt x="1333501" y="842933"/>
                </a:lnTo>
                <a:lnTo>
                  <a:pt x="1338494" y="867063"/>
                </a:lnTo>
                <a:lnTo>
                  <a:pt x="1338494" y="1276003"/>
                </a:lnTo>
                <a:lnTo>
                  <a:pt x="1333501" y="1300133"/>
                </a:lnTo>
                <a:lnTo>
                  <a:pt x="1319895" y="1320453"/>
                </a:lnTo>
                <a:lnTo>
                  <a:pt x="1312564" y="1325533"/>
                </a:lnTo>
                <a:close/>
              </a:path>
              <a:path w="1809115" h="1339850">
                <a:moveTo>
                  <a:pt x="863085" y="1029623"/>
                </a:moveTo>
                <a:lnTo>
                  <a:pt x="841329" y="1029623"/>
                </a:lnTo>
                <a:lnTo>
                  <a:pt x="831624" y="1025813"/>
                </a:lnTo>
                <a:lnTo>
                  <a:pt x="804461" y="992793"/>
                </a:lnTo>
                <a:lnTo>
                  <a:pt x="800716" y="962313"/>
                </a:lnTo>
                <a:lnTo>
                  <a:pt x="801091" y="953423"/>
                </a:lnTo>
                <a:lnTo>
                  <a:pt x="815406" y="912783"/>
                </a:lnTo>
                <a:lnTo>
                  <a:pt x="837603" y="898813"/>
                </a:lnTo>
                <a:lnTo>
                  <a:pt x="844586" y="896273"/>
                </a:lnTo>
                <a:lnTo>
                  <a:pt x="852161" y="896273"/>
                </a:lnTo>
                <a:lnTo>
                  <a:pt x="863020" y="897543"/>
                </a:lnTo>
                <a:lnTo>
                  <a:pt x="872830" y="901353"/>
                </a:lnTo>
                <a:lnTo>
                  <a:pt x="881586" y="906433"/>
                </a:lnTo>
                <a:lnTo>
                  <a:pt x="889283" y="914053"/>
                </a:lnTo>
                <a:lnTo>
                  <a:pt x="892873" y="919133"/>
                </a:lnTo>
                <a:lnTo>
                  <a:pt x="843563" y="919133"/>
                </a:lnTo>
                <a:lnTo>
                  <a:pt x="836463" y="922943"/>
                </a:lnTo>
                <a:lnTo>
                  <a:pt x="822806" y="962313"/>
                </a:lnTo>
                <a:lnTo>
                  <a:pt x="822815" y="964853"/>
                </a:lnTo>
                <a:lnTo>
                  <a:pt x="836898" y="1004223"/>
                </a:lnTo>
                <a:lnTo>
                  <a:pt x="843911" y="1008033"/>
                </a:lnTo>
                <a:lnTo>
                  <a:pt x="892602" y="1008033"/>
                </a:lnTo>
                <a:lnTo>
                  <a:pt x="888448" y="1014383"/>
                </a:lnTo>
                <a:lnTo>
                  <a:pt x="881184" y="1020733"/>
                </a:lnTo>
                <a:lnTo>
                  <a:pt x="872730" y="1025813"/>
                </a:lnTo>
                <a:lnTo>
                  <a:pt x="863085" y="1029623"/>
                </a:lnTo>
                <a:close/>
              </a:path>
              <a:path w="1809115" h="1339850">
                <a:moveTo>
                  <a:pt x="719422" y="1028353"/>
                </a:moveTo>
                <a:lnTo>
                  <a:pt x="698050" y="1028353"/>
                </a:lnTo>
                <a:lnTo>
                  <a:pt x="698050" y="898813"/>
                </a:lnTo>
                <a:lnTo>
                  <a:pt x="754717" y="898813"/>
                </a:lnTo>
                <a:lnTo>
                  <a:pt x="762966" y="900083"/>
                </a:lnTo>
                <a:lnTo>
                  <a:pt x="772852" y="903893"/>
                </a:lnTo>
                <a:lnTo>
                  <a:pt x="776924" y="908973"/>
                </a:lnTo>
                <a:lnTo>
                  <a:pt x="783276" y="920403"/>
                </a:lnTo>
                <a:lnTo>
                  <a:pt x="719422" y="920403"/>
                </a:lnTo>
                <a:lnTo>
                  <a:pt x="719422" y="953423"/>
                </a:lnTo>
                <a:lnTo>
                  <a:pt x="781225" y="953423"/>
                </a:lnTo>
                <a:lnTo>
                  <a:pt x="780771" y="954693"/>
                </a:lnTo>
                <a:lnTo>
                  <a:pt x="777585" y="959773"/>
                </a:lnTo>
                <a:lnTo>
                  <a:pt x="772712" y="964853"/>
                </a:lnTo>
                <a:lnTo>
                  <a:pt x="765820" y="969933"/>
                </a:lnTo>
                <a:lnTo>
                  <a:pt x="756875" y="971203"/>
                </a:lnTo>
                <a:lnTo>
                  <a:pt x="761469" y="973743"/>
                </a:lnTo>
                <a:lnTo>
                  <a:pt x="719422" y="973743"/>
                </a:lnTo>
                <a:lnTo>
                  <a:pt x="719422" y="1028353"/>
                </a:lnTo>
                <a:close/>
              </a:path>
              <a:path w="1809115" h="1339850">
                <a:moveTo>
                  <a:pt x="932427" y="1028353"/>
                </a:moveTo>
                <a:lnTo>
                  <a:pt x="909646" y="1028353"/>
                </a:lnTo>
                <a:lnTo>
                  <a:pt x="950980" y="898813"/>
                </a:lnTo>
                <a:lnTo>
                  <a:pt x="973674" y="898813"/>
                </a:lnTo>
                <a:lnTo>
                  <a:pt x="983687" y="929293"/>
                </a:lnTo>
                <a:lnTo>
                  <a:pt x="962153" y="929293"/>
                </a:lnTo>
                <a:lnTo>
                  <a:pt x="947760" y="976283"/>
                </a:lnTo>
                <a:lnTo>
                  <a:pt x="999122" y="976283"/>
                </a:lnTo>
                <a:lnTo>
                  <a:pt x="1006632" y="999143"/>
                </a:lnTo>
                <a:lnTo>
                  <a:pt x="941199" y="999143"/>
                </a:lnTo>
                <a:lnTo>
                  <a:pt x="932427" y="1028353"/>
                </a:lnTo>
                <a:close/>
              </a:path>
              <a:path w="1809115" h="1339850">
                <a:moveTo>
                  <a:pt x="1076235" y="1028353"/>
                </a:moveTo>
                <a:lnTo>
                  <a:pt x="1027365" y="1028353"/>
                </a:lnTo>
                <a:lnTo>
                  <a:pt x="1027365" y="898813"/>
                </a:lnTo>
                <a:lnTo>
                  <a:pt x="1076322" y="898813"/>
                </a:lnTo>
                <a:lnTo>
                  <a:pt x="1083771" y="900083"/>
                </a:lnTo>
                <a:lnTo>
                  <a:pt x="1108044" y="920403"/>
                </a:lnTo>
                <a:lnTo>
                  <a:pt x="1048720" y="920403"/>
                </a:lnTo>
                <a:lnTo>
                  <a:pt x="1048720" y="1006763"/>
                </a:lnTo>
                <a:lnTo>
                  <a:pt x="1107402" y="1006763"/>
                </a:lnTo>
                <a:lnTo>
                  <a:pt x="1106761" y="1008033"/>
                </a:lnTo>
                <a:lnTo>
                  <a:pt x="1098999" y="1018193"/>
                </a:lnTo>
                <a:lnTo>
                  <a:pt x="1094300" y="1022003"/>
                </a:lnTo>
                <a:lnTo>
                  <a:pt x="1083301" y="1027083"/>
                </a:lnTo>
                <a:lnTo>
                  <a:pt x="1076235" y="1028353"/>
                </a:lnTo>
                <a:close/>
              </a:path>
              <a:path w="1809115" h="1339850">
                <a:moveTo>
                  <a:pt x="892602" y="1008033"/>
                </a:moveTo>
                <a:lnTo>
                  <a:pt x="860723" y="1008033"/>
                </a:lnTo>
                <a:lnTo>
                  <a:pt x="867702" y="1004223"/>
                </a:lnTo>
                <a:lnTo>
                  <a:pt x="873254" y="996603"/>
                </a:lnTo>
                <a:lnTo>
                  <a:pt x="876889" y="990253"/>
                </a:lnTo>
                <a:lnTo>
                  <a:pt x="879489" y="982633"/>
                </a:lnTo>
                <a:lnTo>
                  <a:pt x="881052" y="973743"/>
                </a:lnTo>
                <a:lnTo>
                  <a:pt x="881573" y="962313"/>
                </a:lnTo>
                <a:lnTo>
                  <a:pt x="881065" y="952153"/>
                </a:lnTo>
                <a:lnTo>
                  <a:pt x="861019" y="919133"/>
                </a:lnTo>
                <a:lnTo>
                  <a:pt x="892873" y="919133"/>
                </a:lnTo>
                <a:lnTo>
                  <a:pt x="895565" y="922943"/>
                </a:lnTo>
                <a:lnTo>
                  <a:pt x="900052" y="934373"/>
                </a:lnTo>
                <a:lnTo>
                  <a:pt x="902744" y="948343"/>
                </a:lnTo>
                <a:lnTo>
                  <a:pt x="903567" y="962313"/>
                </a:lnTo>
                <a:lnTo>
                  <a:pt x="903562" y="964853"/>
                </a:lnTo>
                <a:lnTo>
                  <a:pt x="902692" y="978823"/>
                </a:lnTo>
                <a:lnTo>
                  <a:pt x="899843" y="992793"/>
                </a:lnTo>
                <a:lnTo>
                  <a:pt x="895095" y="1004223"/>
                </a:lnTo>
                <a:lnTo>
                  <a:pt x="892602" y="1008033"/>
                </a:lnTo>
                <a:close/>
              </a:path>
              <a:path w="1809115" h="1339850">
                <a:moveTo>
                  <a:pt x="781225" y="953423"/>
                </a:moveTo>
                <a:lnTo>
                  <a:pt x="751219" y="953423"/>
                </a:lnTo>
                <a:lnTo>
                  <a:pt x="756509" y="950883"/>
                </a:lnTo>
                <a:lnTo>
                  <a:pt x="758667" y="949613"/>
                </a:lnTo>
                <a:lnTo>
                  <a:pt x="761957" y="944533"/>
                </a:lnTo>
                <a:lnTo>
                  <a:pt x="762792" y="940723"/>
                </a:lnTo>
                <a:lnTo>
                  <a:pt x="762792" y="933103"/>
                </a:lnTo>
                <a:lnTo>
                  <a:pt x="761957" y="929293"/>
                </a:lnTo>
                <a:lnTo>
                  <a:pt x="758667" y="924213"/>
                </a:lnTo>
                <a:lnTo>
                  <a:pt x="756440" y="922943"/>
                </a:lnTo>
                <a:lnTo>
                  <a:pt x="751601" y="920403"/>
                </a:lnTo>
                <a:lnTo>
                  <a:pt x="783276" y="920403"/>
                </a:lnTo>
                <a:lnTo>
                  <a:pt x="784860" y="926753"/>
                </a:lnTo>
                <a:lnTo>
                  <a:pt x="784785" y="935643"/>
                </a:lnTo>
                <a:lnTo>
                  <a:pt x="784406" y="941993"/>
                </a:lnTo>
                <a:lnTo>
                  <a:pt x="783044" y="948343"/>
                </a:lnTo>
                <a:lnTo>
                  <a:pt x="781225" y="953423"/>
                </a:lnTo>
                <a:close/>
              </a:path>
              <a:path w="1809115" h="1339850">
                <a:moveTo>
                  <a:pt x="1107402" y="1006763"/>
                </a:moveTo>
                <a:lnTo>
                  <a:pt x="1071693" y="1006763"/>
                </a:lnTo>
                <a:lnTo>
                  <a:pt x="1076688" y="1005493"/>
                </a:lnTo>
                <a:lnTo>
                  <a:pt x="1082849" y="1002953"/>
                </a:lnTo>
                <a:lnTo>
                  <a:pt x="1094103" y="953423"/>
                </a:lnTo>
                <a:lnTo>
                  <a:pt x="1093552" y="947073"/>
                </a:lnTo>
                <a:lnTo>
                  <a:pt x="1075835" y="921673"/>
                </a:lnTo>
                <a:lnTo>
                  <a:pt x="1072841" y="920403"/>
                </a:lnTo>
                <a:lnTo>
                  <a:pt x="1108044" y="920403"/>
                </a:lnTo>
                <a:lnTo>
                  <a:pt x="1110260" y="925483"/>
                </a:lnTo>
                <a:lnTo>
                  <a:pt x="1116281" y="964853"/>
                </a:lnTo>
                <a:lnTo>
                  <a:pt x="1116046" y="972473"/>
                </a:lnTo>
                <a:lnTo>
                  <a:pt x="1115337" y="980093"/>
                </a:lnTo>
                <a:lnTo>
                  <a:pt x="1114152" y="987713"/>
                </a:lnTo>
                <a:lnTo>
                  <a:pt x="1112487" y="994063"/>
                </a:lnTo>
                <a:lnTo>
                  <a:pt x="1109964" y="1001683"/>
                </a:lnTo>
                <a:lnTo>
                  <a:pt x="1107402" y="1006763"/>
                </a:lnTo>
                <a:close/>
              </a:path>
              <a:path w="1809115" h="1339850">
                <a:moveTo>
                  <a:pt x="999122" y="976283"/>
                </a:moveTo>
                <a:lnTo>
                  <a:pt x="976807" y="976283"/>
                </a:lnTo>
                <a:lnTo>
                  <a:pt x="962153" y="929293"/>
                </a:lnTo>
                <a:lnTo>
                  <a:pt x="983687" y="929293"/>
                </a:lnTo>
                <a:lnTo>
                  <a:pt x="999122" y="976283"/>
                </a:lnTo>
                <a:close/>
              </a:path>
              <a:path w="1809115" h="1339850">
                <a:moveTo>
                  <a:pt x="793423" y="1028353"/>
                </a:moveTo>
                <a:lnTo>
                  <a:pt x="767857" y="1028353"/>
                </a:lnTo>
                <a:lnTo>
                  <a:pt x="746763" y="990253"/>
                </a:lnTo>
                <a:lnTo>
                  <a:pt x="742969" y="983903"/>
                </a:lnTo>
                <a:lnTo>
                  <a:pt x="738966" y="978823"/>
                </a:lnTo>
                <a:lnTo>
                  <a:pt x="736860" y="976283"/>
                </a:lnTo>
                <a:lnTo>
                  <a:pt x="734615" y="975013"/>
                </a:lnTo>
                <a:lnTo>
                  <a:pt x="732370" y="975013"/>
                </a:lnTo>
                <a:lnTo>
                  <a:pt x="728785" y="973743"/>
                </a:lnTo>
                <a:lnTo>
                  <a:pt x="761469" y="973743"/>
                </a:lnTo>
                <a:lnTo>
                  <a:pt x="765263" y="977553"/>
                </a:lnTo>
                <a:lnTo>
                  <a:pt x="771268" y="985173"/>
                </a:lnTo>
                <a:lnTo>
                  <a:pt x="775358" y="992793"/>
                </a:lnTo>
                <a:lnTo>
                  <a:pt x="793423" y="1028353"/>
                </a:lnTo>
                <a:close/>
              </a:path>
              <a:path w="1809115" h="1339850">
                <a:moveTo>
                  <a:pt x="1016227" y="1028353"/>
                </a:moveTo>
                <a:lnTo>
                  <a:pt x="992993" y="1028353"/>
                </a:lnTo>
                <a:lnTo>
                  <a:pt x="983699" y="999143"/>
                </a:lnTo>
                <a:lnTo>
                  <a:pt x="1006632" y="999143"/>
                </a:lnTo>
                <a:lnTo>
                  <a:pt x="1016227" y="1028353"/>
                </a:lnTo>
                <a:close/>
              </a:path>
              <a:path w="1809115" h="1339850">
                <a:moveTo>
                  <a:pt x="659978" y="1246793"/>
                </a:moveTo>
                <a:lnTo>
                  <a:pt x="642165" y="1246793"/>
                </a:lnTo>
                <a:lnTo>
                  <a:pt x="633260" y="1242983"/>
                </a:lnTo>
                <a:lnTo>
                  <a:pt x="607274" y="1209963"/>
                </a:lnTo>
                <a:lnTo>
                  <a:pt x="603564" y="1182023"/>
                </a:lnTo>
                <a:lnTo>
                  <a:pt x="604498" y="1165513"/>
                </a:lnTo>
                <a:lnTo>
                  <a:pt x="618514" y="1129953"/>
                </a:lnTo>
                <a:lnTo>
                  <a:pt x="653426" y="1113443"/>
                </a:lnTo>
                <a:lnTo>
                  <a:pt x="661989" y="1114713"/>
                </a:lnTo>
                <a:lnTo>
                  <a:pt x="669823" y="1115983"/>
                </a:lnTo>
                <a:lnTo>
                  <a:pt x="676929" y="1119793"/>
                </a:lnTo>
                <a:lnTo>
                  <a:pt x="683309" y="1126143"/>
                </a:lnTo>
                <a:lnTo>
                  <a:pt x="687303" y="1129953"/>
                </a:lnTo>
                <a:lnTo>
                  <a:pt x="690725" y="1136303"/>
                </a:lnTo>
                <a:lnTo>
                  <a:pt x="644429" y="1136303"/>
                </a:lnTo>
                <a:lnTo>
                  <a:pt x="638024" y="1138843"/>
                </a:lnTo>
                <a:lnTo>
                  <a:pt x="625708" y="1178213"/>
                </a:lnTo>
                <a:lnTo>
                  <a:pt x="625750" y="1182023"/>
                </a:lnTo>
                <a:lnTo>
                  <a:pt x="637711" y="1221393"/>
                </a:lnTo>
                <a:lnTo>
                  <a:pt x="643976" y="1225203"/>
                </a:lnTo>
                <a:lnTo>
                  <a:pt x="688818" y="1225203"/>
                </a:lnTo>
                <a:lnTo>
                  <a:pt x="685113" y="1231553"/>
                </a:lnTo>
                <a:lnTo>
                  <a:pt x="679863" y="1236633"/>
                </a:lnTo>
                <a:lnTo>
                  <a:pt x="673885" y="1241713"/>
                </a:lnTo>
                <a:lnTo>
                  <a:pt x="667256" y="1244253"/>
                </a:lnTo>
                <a:lnTo>
                  <a:pt x="659978" y="1246793"/>
                </a:lnTo>
                <a:close/>
              </a:path>
              <a:path w="1809115" h="1339850">
                <a:moveTo>
                  <a:pt x="862998" y="1246793"/>
                </a:moveTo>
                <a:lnTo>
                  <a:pt x="841242" y="1246793"/>
                </a:lnTo>
                <a:lnTo>
                  <a:pt x="831537" y="1242983"/>
                </a:lnTo>
                <a:lnTo>
                  <a:pt x="804374" y="1209963"/>
                </a:lnTo>
                <a:lnTo>
                  <a:pt x="800655" y="1182023"/>
                </a:lnTo>
                <a:lnTo>
                  <a:pt x="800683" y="1178213"/>
                </a:lnTo>
                <a:lnTo>
                  <a:pt x="811114" y="1136303"/>
                </a:lnTo>
                <a:lnTo>
                  <a:pt x="844499" y="1113443"/>
                </a:lnTo>
                <a:lnTo>
                  <a:pt x="852074" y="1113443"/>
                </a:lnTo>
                <a:lnTo>
                  <a:pt x="889196" y="1131223"/>
                </a:lnTo>
                <a:lnTo>
                  <a:pt x="892786" y="1136303"/>
                </a:lnTo>
                <a:lnTo>
                  <a:pt x="843476" y="1136303"/>
                </a:lnTo>
                <a:lnTo>
                  <a:pt x="836376" y="1138843"/>
                </a:lnTo>
                <a:lnTo>
                  <a:pt x="822775" y="1178213"/>
                </a:lnTo>
                <a:lnTo>
                  <a:pt x="822728" y="1182023"/>
                </a:lnTo>
                <a:lnTo>
                  <a:pt x="823193" y="1190913"/>
                </a:lnTo>
                <a:lnTo>
                  <a:pt x="843824" y="1225203"/>
                </a:lnTo>
                <a:lnTo>
                  <a:pt x="892515" y="1225203"/>
                </a:lnTo>
                <a:lnTo>
                  <a:pt x="888361" y="1231553"/>
                </a:lnTo>
                <a:lnTo>
                  <a:pt x="881097" y="1237903"/>
                </a:lnTo>
                <a:lnTo>
                  <a:pt x="872643" y="1242983"/>
                </a:lnTo>
                <a:lnTo>
                  <a:pt x="862998" y="1246793"/>
                </a:lnTo>
                <a:close/>
              </a:path>
              <a:path w="1809115" h="1339850">
                <a:moveTo>
                  <a:pt x="997328" y="1225203"/>
                </a:moveTo>
                <a:lnTo>
                  <a:pt x="965477" y="1225203"/>
                </a:lnTo>
                <a:lnTo>
                  <a:pt x="970576" y="1223933"/>
                </a:lnTo>
                <a:lnTo>
                  <a:pt x="977991" y="1216313"/>
                </a:lnTo>
                <a:lnTo>
                  <a:pt x="979853" y="1212503"/>
                </a:lnTo>
                <a:lnTo>
                  <a:pt x="979853" y="1204883"/>
                </a:lnTo>
                <a:lnTo>
                  <a:pt x="952738" y="1188373"/>
                </a:lnTo>
                <a:lnTo>
                  <a:pt x="943618" y="1185833"/>
                </a:lnTo>
                <a:lnTo>
                  <a:pt x="918835" y="1155353"/>
                </a:lnTo>
                <a:lnTo>
                  <a:pt x="918835" y="1142653"/>
                </a:lnTo>
                <a:lnTo>
                  <a:pt x="949553" y="1113443"/>
                </a:lnTo>
                <a:lnTo>
                  <a:pt x="966708" y="1113443"/>
                </a:lnTo>
                <a:lnTo>
                  <a:pt x="994554" y="1135033"/>
                </a:lnTo>
                <a:lnTo>
                  <a:pt x="951572" y="1135033"/>
                </a:lnTo>
                <a:lnTo>
                  <a:pt x="947116" y="1136303"/>
                </a:lnTo>
                <a:lnTo>
                  <a:pt x="940868" y="1141383"/>
                </a:lnTo>
                <a:lnTo>
                  <a:pt x="939319" y="1143923"/>
                </a:lnTo>
                <a:lnTo>
                  <a:pt x="939319" y="1151543"/>
                </a:lnTo>
                <a:lnTo>
                  <a:pt x="940729" y="1154083"/>
                </a:lnTo>
                <a:lnTo>
                  <a:pt x="946403" y="1159163"/>
                </a:lnTo>
                <a:lnTo>
                  <a:pt x="952894" y="1161703"/>
                </a:lnTo>
                <a:lnTo>
                  <a:pt x="963093" y="1164243"/>
                </a:lnTo>
                <a:lnTo>
                  <a:pt x="973848" y="1168053"/>
                </a:lnTo>
                <a:lnTo>
                  <a:pt x="1001225" y="1199803"/>
                </a:lnTo>
                <a:lnTo>
                  <a:pt x="1001116" y="1208693"/>
                </a:lnTo>
                <a:lnTo>
                  <a:pt x="1000575" y="1215043"/>
                </a:lnTo>
                <a:lnTo>
                  <a:pt x="998627" y="1222663"/>
                </a:lnTo>
                <a:lnTo>
                  <a:pt x="997328" y="1225203"/>
                </a:lnTo>
                <a:close/>
              </a:path>
              <a:path w="1809115" h="1339850">
                <a:moveTo>
                  <a:pt x="1100044" y="1245523"/>
                </a:moveTo>
                <a:lnTo>
                  <a:pt x="1019325" y="1245523"/>
                </a:lnTo>
                <a:lnTo>
                  <a:pt x="1019325" y="1115983"/>
                </a:lnTo>
                <a:lnTo>
                  <a:pt x="1098094" y="1115983"/>
                </a:lnTo>
                <a:lnTo>
                  <a:pt x="1098094" y="1137573"/>
                </a:lnTo>
                <a:lnTo>
                  <a:pt x="1040697" y="1137573"/>
                </a:lnTo>
                <a:lnTo>
                  <a:pt x="1040697" y="1166783"/>
                </a:lnTo>
                <a:lnTo>
                  <a:pt x="1094022" y="1166783"/>
                </a:lnTo>
                <a:lnTo>
                  <a:pt x="1094022" y="1188373"/>
                </a:lnTo>
                <a:lnTo>
                  <a:pt x="1040697" y="1188373"/>
                </a:lnTo>
                <a:lnTo>
                  <a:pt x="1040697" y="1222663"/>
                </a:lnTo>
                <a:lnTo>
                  <a:pt x="1100044" y="1222663"/>
                </a:lnTo>
                <a:lnTo>
                  <a:pt x="1100044" y="1245523"/>
                </a:lnTo>
                <a:close/>
              </a:path>
              <a:path w="1809115" h="1339850">
                <a:moveTo>
                  <a:pt x="1166927" y="1245523"/>
                </a:moveTo>
                <a:lnTo>
                  <a:pt x="1118057" y="1245523"/>
                </a:lnTo>
                <a:lnTo>
                  <a:pt x="1118057" y="1115983"/>
                </a:lnTo>
                <a:lnTo>
                  <a:pt x="1167014" y="1115983"/>
                </a:lnTo>
                <a:lnTo>
                  <a:pt x="1174462" y="1117253"/>
                </a:lnTo>
                <a:lnTo>
                  <a:pt x="1184522" y="1121063"/>
                </a:lnTo>
                <a:lnTo>
                  <a:pt x="1189169" y="1124873"/>
                </a:lnTo>
                <a:lnTo>
                  <a:pt x="1197627" y="1135033"/>
                </a:lnTo>
                <a:lnTo>
                  <a:pt x="1198735" y="1137573"/>
                </a:lnTo>
                <a:lnTo>
                  <a:pt x="1139428" y="1137573"/>
                </a:lnTo>
                <a:lnTo>
                  <a:pt x="1139428" y="1222663"/>
                </a:lnTo>
                <a:lnTo>
                  <a:pt x="1198734" y="1222663"/>
                </a:lnTo>
                <a:lnTo>
                  <a:pt x="1197453" y="1225203"/>
                </a:lnTo>
                <a:lnTo>
                  <a:pt x="1189691" y="1235363"/>
                </a:lnTo>
                <a:lnTo>
                  <a:pt x="1184992" y="1239173"/>
                </a:lnTo>
                <a:lnTo>
                  <a:pt x="1173992" y="1244253"/>
                </a:lnTo>
                <a:lnTo>
                  <a:pt x="1166927" y="1245523"/>
                </a:lnTo>
                <a:close/>
              </a:path>
              <a:path w="1809115" h="1339850">
                <a:moveTo>
                  <a:pt x="789629" y="1245523"/>
                </a:moveTo>
                <a:lnTo>
                  <a:pt x="714932" y="1245523"/>
                </a:lnTo>
                <a:lnTo>
                  <a:pt x="714932" y="1117253"/>
                </a:lnTo>
                <a:lnTo>
                  <a:pt x="736286" y="1117253"/>
                </a:lnTo>
                <a:lnTo>
                  <a:pt x="736286" y="1222663"/>
                </a:lnTo>
                <a:lnTo>
                  <a:pt x="789629" y="1222663"/>
                </a:lnTo>
                <a:lnTo>
                  <a:pt x="789629" y="1245523"/>
                </a:lnTo>
                <a:close/>
              </a:path>
              <a:path w="1809115" h="1339850">
                <a:moveTo>
                  <a:pt x="976755" y="1154083"/>
                </a:moveTo>
                <a:lnTo>
                  <a:pt x="975815" y="1146463"/>
                </a:lnTo>
                <a:lnTo>
                  <a:pt x="973779" y="1141383"/>
                </a:lnTo>
                <a:lnTo>
                  <a:pt x="967548" y="1136303"/>
                </a:lnTo>
                <a:lnTo>
                  <a:pt x="963093" y="1135033"/>
                </a:lnTo>
                <a:lnTo>
                  <a:pt x="994554" y="1135033"/>
                </a:lnTo>
                <a:lnTo>
                  <a:pt x="995120" y="1136303"/>
                </a:lnTo>
                <a:lnTo>
                  <a:pt x="997284" y="1143923"/>
                </a:lnTo>
                <a:lnTo>
                  <a:pt x="998214" y="1152813"/>
                </a:lnTo>
                <a:lnTo>
                  <a:pt x="976755" y="1154083"/>
                </a:lnTo>
                <a:close/>
              </a:path>
              <a:path w="1809115" h="1339850">
                <a:moveTo>
                  <a:pt x="674659" y="1157893"/>
                </a:moveTo>
                <a:lnTo>
                  <a:pt x="673302" y="1150273"/>
                </a:lnTo>
                <a:lnTo>
                  <a:pt x="670604" y="1145193"/>
                </a:lnTo>
                <a:lnTo>
                  <a:pt x="662529" y="1137573"/>
                </a:lnTo>
                <a:lnTo>
                  <a:pt x="657760" y="1136303"/>
                </a:lnTo>
                <a:lnTo>
                  <a:pt x="690725" y="1136303"/>
                </a:lnTo>
                <a:lnTo>
                  <a:pt x="693576" y="1142653"/>
                </a:lnTo>
                <a:lnTo>
                  <a:pt x="695857" y="1151543"/>
                </a:lnTo>
                <a:lnTo>
                  <a:pt x="674659" y="1157893"/>
                </a:lnTo>
                <a:close/>
              </a:path>
              <a:path w="1809115" h="1339850">
                <a:moveTo>
                  <a:pt x="892515" y="1225203"/>
                </a:moveTo>
                <a:lnTo>
                  <a:pt x="860636" y="1225203"/>
                </a:lnTo>
                <a:lnTo>
                  <a:pt x="867615" y="1221393"/>
                </a:lnTo>
                <a:lnTo>
                  <a:pt x="873167" y="1213773"/>
                </a:lnTo>
                <a:lnTo>
                  <a:pt x="881406" y="1178213"/>
                </a:lnTo>
                <a:lnTo>
                  <a:pt x="880963" y="1169323"/>
                </a:lnTo>
                <a:lnTo>
                  <a:pt x="860932" y="1136303"/>
                </a:lnTo>
                <a:lnTo>
                  <a:pt x="892786" y="1136303"/>
                </a:lnTo>
                <a:lnTo>
                  <a:pt x="895478" y="1140113"/>
                </a:lnTo>
                <a:lnTo>
                  <a:pt x="899965" y="1151543"/>
                </a:lnTo>
                <a:lnTo>
                  <a:pt x="902657" y="1165513"/>
                </a:lnTo>
                <a:lnTo>
                  <a:pt x="903480" y="1179483"/>
                </a:lnTo>
                <a:lnTo>
                  <a:pt x="903475" y="1182023"/>
                </a:lnTo>
                <a:lnTo>
                  <a:pt x="902605" y="1195993"/>
                </a:lnTo>
                <a:lnTo>
                  <a:pt x="899756" y="1208693"/>
                </a:lnTo>
                <a:lnTo>
                  <a:pt x="895008" y="1221393"/>
                </a:lnTo>
                <a:lnTo>
                  <a:pt x="892515" y="1225203"/>
                </a:lnTo>
                <a:close/>
              </a:path>
              <a:path w="1809115" h="1339850">
                <a:moveTo>
                  <a:pt x="1198734" y="1222663"/>
                </a:moveTo>
                <a:lnTo>
                  <a:pt x="1167362" y="1222663"/>
                </a:lnTo>
                <a:lnTo>
                  <a:pt x="1173557" y="1220123"/>
                </a:lnTo>
                <a:lnTo>
                  <a:pt x="1176081" y="1217583"/>
                </a:lnTo>
                <a:lnTo>
                  <a:pt x="1184794" y="1169323"/>
                </a:lnTo>
                <a:lnTo>
                  <a:pt x="1184243" y="1162973"/>
                </a:lnTo>
                <a:lnTo>
                  <a:pt x="1182903" y="1157893"/>
                </a:lnTo>
                <a:lnTo>
                  <a:pt x="1181598" y="1152813"/>
                </a:lnTo>
                <a:lnTo>
                  <a:pt x="1179527" y="1147733"/>
                </a:lnTo>
                <a:lnTo>
                  <a:pt x="1173940" y="1141383"/>
                </a:lnTo>
                <a:lnTo>
                  <a:pt x="1163533" y="1137573"/>
                </a:lnTo>
                <a:lnTo>
                  <a:pt x="1198735" y="1137573"/>
                </a:lnTo>
                <a:lnTo>
                  <a:pt x="1206908" y="1179483"/>
                </a:lnTo>
                <a:lnTo>
                  <a:pt x="1206855" y="1185833"/>
                </a:lnTo>
                <a:lnTo>
                  <a:pt x="1200655" y="1218853"/>
                </a:lnTo>
                <a:lnTo>
                  <a:pt x="1198734" y="1222663"/>
                </a:lnTo>
                <a:close/>
              </a:path>
              <a:path w="1809115" h="1339850">
                <a:moveTo>
                  <a:pt x="688818" y="1225203"/>
                </a:moveTo>
                <a:lnTo>
                  <a:pt x="657342" y="1225203"/>
                </a:lnTo>
                <a:lnTo>
                  <a:pt x="662233" y="1222663"/>
                </a:lnTo>
                <a:lnTo>
                  <a:pt x="670482" y="1213773"/>
                </a:lnTo>
                <a:lnTo>
                  <a:pt x="673441" y="1207423"/>
                </a:lnTo>
                <a:lnTo>
                  <a:pt x="675268" y="1197263"/>
                </a:lnTo>
                <a:lnTo>
                  <a:pt x="696031" y="1204883"/>
                </a:lnTo>
                <a:lnTo>
                  <a:pt x="693199" y="1215043"/>
                </a:lnTo>
                <a:lnTo>
                  <a:pt x="689559" y="1223933"/>
                </a:lnTo>
                <a:lnTo>
                  <a:pt x="688818" y="1225203"/>
                </a:lnTo>
                <a:close/>
              </a:path>
              <a:path w="1809115" h="1339850">
                <a:moveTo>
                  <a:pt x="968695" y="1246793"/>
                </a:moveTo>
                <a:lnTo>
                  <a:pt x="958394" y="1246793"/>
                </a:lnTo>
                <a:lnTo>
                  <a:pt x="941033" y="1244253"/>
                </a:lnTo>
                <a:lnTo>
                  <a:pt x="928007" y="1236633"/>
                </a:lnTo>
                <a:lnTo>
                  <a:pt x="919314" y="1222663"/>
                </a:lnTo>
                <a:lnTo>
                  <a:pt x="914954" y="1202343"/>
                </a:lnTo>
                <a:lnTo>
                  <a:pt x="935873" y="1199803"/>
                </a:lnTo>
                <a:lnTo>
                  <a:pt x="938640" y="1211233"/>
                </a:lnTo>
                <a:lnTo>
                  <a:pt x="943418" y="1218853"/>
                </a:lnTo>
                <a:lnTo>
                  <a:pt x="950205" y="1223933"/>
                </a:lnTo>
                <a:lnTo>
                  <a:pt x="959003" y="1225203"/>
                </a:lnTo>
                <a:lnTo>
                  <a:pt x="997328" y="1225203"/>
                </a:lnTo>
                <a:lnTo>
                  <a:pt x="995380" y="1229013"/>
                </a:lnTo>
                <a:lnTo>
                  <a:pt x="990835" y="1235363"/>
                </a:lnTo>
                <a:lnTo>
                  <a:pt x="984919" y="1240443"/>
                </a:lnTo>
                <a:lnTo>
                  <a:pt x="977538" y="1244253"/>
                </a:lnTo>
                <a:lnTo>
                  <a:pt x="968695" y="1246793"/>
                </a:lnTo>
                <a:close/>
              </a:path>
            </a:pathLst>
          </a:custGeom>
          <a:solidFill>
            <a:srgbClr val="3D3B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audio" Target="../media/audio1.wav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audio" Target="../media/audio3.wav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slide" Target="slide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5" Type="http://schemas.openxmlformats.org/officeDocument/2006/relationships/audio" Target="../media/audio4.wav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audio" Target="../media/audio1.wav"/><Relationship Id="rId14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25.png"/><Relationship Id="rId18" Type="http://schemas.openxmlformats.org/officeDocument/2006/relationships/image" Target="../media/image28.jpeg"/><Relationship Id="rId3" Type="http://schemas.openxmlformats.org/officeDocument/2006/relationships/image" Target="../media/image9.png"/><Relationship Id="rId7" Type="http://schemas.openxmlformats.org/officeDocument/2006/relationships/slide" Target="slide2.xml"/><Relationship Id="rId12" Type="http://schemas.openxmlformats.org/officeDocument/2006/relationships/audio" Target="../media/audio4.wav"/><Relationship Id="rId17" Type="http://schemas.openxmlformats.org/officeDocument/2006/relationships/image" Target="../media/image27.jpeg"/><Relationship Id="rId2" Type="http://schemas.openxmlformats.org/officeDocument/2006/relationships/image" Target="../media/image3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slide" Target="slide16.xml"/><Relationship Id="rId5" Type="http://schemas.openxmlformats.org/officeDocument/2006/relationships/image" Target="../media/image7.png"/><Relationship Id="rId15" Type="http://schemas.openxmlformats.org/officeDocument/2006/relationships/audio" Target="../media/audio3.wav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slide" Target="slide17.xml"/><Relationship Id="rId3" Type="http://schemas.openxmlformats.org/officeDocument/2006/relationships/image" Target="../media/image9.png"/><Relationship Id="rId7" Type="http://schemas.openxmlformats.org/officeDocument/2006/relationships/slide" Target="slide2.xml"/><Relationship Id="rId12" Type="http://schemas.openxmlformats.org/officeDocument/2006/relationships/audio" Target="../media/audio4.wav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slide" Target="slide16.xml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Relationship Id="rId14" Type="http://schemas.openxmlformats.org/officeDocument/2006/relationships/audio" Target="../media/audio3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audio" Target="../media/audio3.wav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slide" Target="slide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gif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5" Type="http://schemas.openxmlformats.org/officeDocument/2006/relationships/audio" Target="../media/audio4.wav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audio" Target="../media/audio1.wav"/><Relationship Id="rId1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7.xml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audio" Target="../media/audio4.wav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slide" Target="slide18.xml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audio" Target="../media/audio1.wav"/><Relationship Id="rId14" Type="http://schemas.openxmlformats.org/officeDocument/2006/relationships/audio" Target="../media/audio3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user\Downloads\Rambu-rambu%20Lalu%20Lintas%20Bahasa%20Indonesia-%20Kelas%203%20SD_MI%20Tema%208%20Sub%20Tema%203.mp4" TargetMode="Externa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audio" Target="../media/audio1.wav"/><Relationship Id="rId4" Type="http://schemas.openxmlformats.org/officeDocument/2006/relationships/image" Target="../media/image5.png"/><Relationship Id="rId9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.png"/><Relationship Id="rId7" Type="http://schemas.openxmlformats.org/officeDocument/2006/relationships/slide" Target="slide1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5.png"/><Relationship Id="rId7" Type="http://schemas.openxmlformats.org/officeDocument/2006/relationships/hyperlink" Target="https://youtu.be/LNkPcLpGlC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.xml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audio" Target="../media/audio2.wav"/><Relationship Id="rId5" Type="http://schemas.openxmlformats.org/officeDocument/2006/relationships/image" Target="../media/image10.png"/><Relationship Id="rId10" Type="http://schemas.openxmlformats.org/officeDocument/2006/relationships/slide" Target="slide5.xml"/><Relationship Id="rId4" Type="http://schemas.openxmlformats.org/officeDocument/2006/relationships/image" Target="../media/image9.png"/><Relationship Id="rId9" Type="http://schemas.openxmlformats.org/officeDocument/2006/relationships/slide" Target="slide4.xm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slide" Target="slide16.xml"/><Relationship Id="rId3" Type="http://schemas.openxmlformats.org/officeDocument/2006/relationships/image" Target="../media/image5.png"/><Relationship Id="rId7" Type="http://schemas.openxmlformats.org/officeDocument/2006/relationships/slide" Target="slide2.xml"/><Relationship Id="rId12" Type="http://schemas.openxmlformats.org/officeDocument/2006/relationships/audio" Target="../media/audio3.wav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slide" Target="slide17.xml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audio" Target="../media/audio4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slide" Target="slide16.xml"/><Relationship Id="rId3" Type="http://schemas.openxmlformats.org/officeDocument/2006/relationships/image" Target="../media/image9.png"/><Relationship Id="rId7" Type="http://schemas.openxmlformats.org/officeDocument/2006/relationships/slide" Target="slide2.xml"/><Relationship Id="rId12" Type="http://schemas.openxmlformats.org/officeDocument/2006/relationships/audio" Target="../media/audio3.wav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slide" Target="slide17.xml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audio" Target="../media/audio4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audio" Target="../media/audio4.wav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slide" Target="slide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5" Type="http://schemas.openxmlformats.org/officeDocument/2006/relationships/audio" Target="../media/audio3.wav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audio" Target="../media/audio1.wav"/><Relationship Id="rId1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audio" Target="../media/audio3.wav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slide" Target="slide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5" Type="http://schemas.openxmlformats.org/officeDocument/2006/relationships/audio" Target="../media/audio4.wav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audio" Target="../media/audio1.wav"/><Relationship Id="rId14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slide" Target="slide17.xml"/><Relationship Id="rId3" Type="http://schemas.openxmlformats.org/officeDocument/2006/relationships/image" Target="../media/image5.png"/><Relationship Id="rId7" Type="http://schemas.openxmlformats.org/officeDocument/2006/relationships/slide" Target="slide2.xml"/><Relationship Id="rId12" Type="http://schemas.openxmlformats.org/officeDocument/2006/relationships/audio" Target="../media/audio4.wav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slide" Target="slide16.xml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Relationship Id="rId14" Type="http://schemas.openxmlformats.org/officeDocument/2006/relationships/audio" Target="../media/audio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2550004"/>
            <a:ext cx="18288000" cy="7737475"/>
            <a:chOff x="-1" y="2550004"/>
            <a:chExt cx="18288000" cy="7737475"/>
          </a:xfrm>
          <a:effectLst/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4181" y="8055516"/>
              <a:ext cx="4327692" cy="22263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64200" y="5545429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73242" y="5545937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05792" y="5545429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91" y="0"/>
                  </a:lnTo>
                  <a:lnTo>
                    <a:pt x="147091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14834" y="5545937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2918" y="2550004"/>
              <a:ext cx="7603007" cy="35441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79297" y="0"/>
            <a:ext cx="3517900" cy="925194"/>
            <a:chOff x="879297" y="0"/>
            <a:chExt cx="3517900" cy="925194"/>
          </a:xfrm>
        </p:grpSpPr>
        <p:sp>
          <p:nvSpPr>
            <p:cNvPr id="10" name="object 10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57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70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12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09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73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8616" y="0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7"/>
                  </a:moveTo>
                  <a:lnTo>
                    <a:pt x="12900" y="159573"/>
                  </a:lnTo>
                  <a:lnTo>
                    <a:pt x="31026" y="122458"/>
                  </a:lnTo>
                  <a:lnTo>
                    <a:pt x="54096" y="87037"/>
                  </a:lnTo>
                  <a:lnTo>
                    <a:pt x="81829" y="53527"/>
                  </a:lnTo>
                  <a:lnTo>
                    <a:pt x="113944" y="22144"/>
                  </a:lnTo>
                  <a:lnTo>
                    <a:pt x="141559" y="0"/>
                  </a:lnTo>
                  <a:lnTo>
                    <a:pt x="367278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4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9"/>
                  </a:lnTo>
                  <a:lnTo>
                    <a:pt x="0" y="198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2348" y="0"/>
              <a:ext cx="147919" cy="12710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01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38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73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35"/>
                  </a:lnTo>
                  <a:lnTo>
                    <a:pt x="1854390" y="397471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73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01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11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72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55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7" name="object 17"/>
            <p:cNvSpPr/>
            <p:nvPr/>
          </p:nvSpPr>
          <p:spPr>
            <a:xfrm>
              <a:off x="839550" y="6039303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9550" y="6101258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7032785" y="4739009"/>
            <a:ext cx="767080" cy="3023870"/>
            <a:chOff x="17032785" y="4739009"/>
            <a:chExt cx="767080" cy="3023870"/>
          </a:xfrm>
        </p:grpSpPr>
        <p:sp>
          <p:nvSpPr>
            <p:cNvPr id="21" name="object 21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32785" y="4739009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15000" y="285750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Bernard MT Condensed" pitchFamily="18" charset="0"/>
              </a:rPr>
              <a:t>MENGENAL RAMBU-RAMBU LALU LINTAS</a:t>
            </a:r>
          </a:p>
          <a:p>
            <a:pPr algn="ctr"/>
            <a:r>
              <a:rPr lang="en-US" sz="2400" dirty="0" smtClean="0">
                <a:latin typeface="Bernard MT Condensed" pitchFamily="18" charset="0"/>
              </a:rPr>
              <a:t>UNTUK KELAS 3 SD</a:t>
            </a:r>
            <a:endParaRPr lang="en-US" sz="2000" dirty="0">
              <a:latin typeface="Bernard MT Condensed" pitchFamily="18" charset="0"/>
            </a:endParaRPr>
          </a:p>
        </p:txBody>
      </p:sp>
      <p:sp>
        <p:nvSpPr>
          <p:cNvPr id="25" name="Action Button: Custom 24">
            <a:hlinkClick r:id="" action="ppaction://hlinkshowjump?jump=nextslide" highlightClick="1">
              <a:snd r:embed="rId7" name="🎶 Backsound Ceria Aesthetic No Copyright __ Bright Whistle✨ (mp3cut.net).wav"/>
            </a:hlinkClick>
          </p:cNvPr>
          <p:cNvSpPr/>
          <p:nvPr/>
        </p:nvSpPr>
        <p:spPr>
          <a:xfrm>
            <a:off x="7962900" y="5067300"/>
            <a:ext cx="2362200" cy="609600"/>
          </a:xfrm>
          <a:prstGeom prst="actionButtonBlank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Retro Gaming" pitchFamily="2" charset="0"/>
              </a:rPr>
              <a:t>MULAI</a:t>
            </a:r>
            <a:endParaRPr lang="en-US" sz="2800" dirty="0">
              <a:solidFill>
                <a:schemeClr val="tx1"/>
              </a:solidFill>
              <a:latin typeface="Retro Gaming" pitchFamily="2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6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0"/>
            <a:ext cx="3517900" cy="925194"/>
            <a:chOff x="879297" y="0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57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70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12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09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73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0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7"/>
                  </a:moveTo>
                  <a:lnTo>
                    <a:pt x="12900" y="159573"/>
                  </a:lnTo>
                  <a:lnTo>
                    <a:pt x="31026" y="122458"/>
                  </a:lnTo>
                  <a:lnTo>
                    <a:pt x="54096" y="87037"/>
                  </a:lnTo>
                  <a:lnTo>
                    <a:pt x="81829" y="53527"/>
                  </a:lnTo>
                  <a:lnTo>
                    <a:pt x="113944" y="22144"/>
                  </a:lnTo>
                  <a:lnTo>
                    <a:pt x="141559" y="0"/>
                  </a:lnTo>
                  <a:lnTo>
                    <a:pt x="367278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4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9"/>
                  </a:lnTo>
                  <a:lnTo>
                    <a:pt x="0" y="198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8" y="0"/>
              <a:ext cx="147919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01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38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73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35"/>
                  </a:lnTo>
                  <a:lnTo>
                    <a:pt x="1854390" y="397471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73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01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11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72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55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3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8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9"/>
            <a:ext cx="767080" cy="3023870"/>
            <a:chOff x="17032785" y="4739009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9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33800" y="2933700"/>
            <a:ext cx="9220200" cy="2590800"/>
            <a:chOff x="5410200" y="3009900"/>
            <a:chExt cx="9220200" cy="2590800"/>
          </a:xfrm>
        </p:grpSpPr>
        <p:sp>
          <p:nvSpPr>
            <p:cNvPr id="19" name="TextBox 18"/>
            <p:cNvSpPr txBox="1"/>
            <p:nvPr/>
          </p:nvSpPr>
          <p:spPr>
            <a:xfrm>
              <a:off x="5410200" y="3009900"/>
              <a:ext cx="9220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buFont typeface="+mj-lt"/>
                <a:buAutoNum type="arabicPeriod" startAt="6"/>
              </a:pPr>
              <a:r>
                <a:rPr lang="en-US" sz="4000" dirty="0" smtClean="0">
                  <a:latin typeface="Rockwell Condensed" pitchFamily="18" charset="0"/>
                </a:rPr>
                <a:t>  GAMBAR DISAMPING MEMILIKI ARTI….</a:t>
              </a:r>
            </a:p>
            <a:p>
              <a:endParaRPr lang="en-US" sz="2400" dirty="0"/>
            </a:p>
          </p:txBody>
        </p:sp>
        <p:pic>
          <p:nvPicPr>
            <p:cNvPr id="20" name="Picture 19" descr="c5509575-f65c-42a0-91d7-21e3b0e9cf3b_200_200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92000" y="3695700"/>
              <a:ext cx="1905000" cy="1905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3030200" y="8343900"/>
            <a:ext cx="3505200" cy="609600"/>
            <a:chOff x="13030200" y="8343900"/>
            <a:chExt cx="3505200" cy="609600"/>
          </a:xfrm>
        </p:grpSpPr>
        <p:grpSp>
          <p:nvGrpSpPr>
            <p:cNvPr id="23" name="Group 19"/>
            <p:cNvGrpSpPr/>
            <p:nvPr/>
          </p:nvGrpSpPr>
          <p:grpSpPr>
            <a:xfrm>
              <a:off x="13030200" y="8343900"/>
              <a:ext cx="2171700" cy="609600"/>
              <a:chOff x="7391400" y="6362700"/>
              <a:chExt cx="2171700" cy="609600"/>
            </a:xfrm>
          </p:grpSpPr>
          <p:sp>
            <p:nvSpPr>
              <p:cNvPr id="25" name="Action Button: Custom 24">
                <a:hlinkClick r:id="" action="ppaction://hlinkshowjump?jump=previousslide" highlightClick="1"/>
              </p:cNvPr>
              <p:cNvSpPr/>
              <p:nvPr/>
            </p:nvSpPr>
            <p:spPr>
              <a:xfrm>
                <a:off x="73914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7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ction Button: Custom 25">
                <a:hlinkClick r:id="rId8" action="ppaction://hlinksldjump" highlightClick="1">
                  <a:snd r:embed="rId9" name="🎶 Backsound Ceria Aesthetic No Copyright __ Bright Whistle✨ (mp3cut.net).wav"/>
                </a:hlinkClick>
              </p:cNvPr>
              <p:cNvSpPr/>
              <p:nvPr/>
            </p:nvSpPr>
            <p:spPr>
              <a:xfrm>
                <a:off x="87249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10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ction Button: Custom 23">
              <a:hlinkClick r:id="" action="ppaction://hlinkshowjump?jump=nextslide" highlightClick="1"/>
            </p:cNvPr>
            <p:cNvSpPr/>
            <p:nvPr/>
          </p:nvSpPr>
          <p:spPr>
            <a:xfrm>
              <a:off x="15697200" y="8343900"/>
              <a:ext cx="838200" cy="609600"/>
            </a:xfrm>
            <a:prstGeom prst="actionButtonBlank">
              <a:avLst/>
            </a:prstGeom>
            <a:blipFill>
              <a:blip r:embed="rId11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Custom 26">
            <a:hlinkClick r:id="rId12" action="ppaction://hlinksldjump" highlightClick="1">
              <a:snd r:embed="rId13" name="Sound Effect Salah.wav"/>
            </a:hlinkClick>
          </p:cNvPr>
          <p:cNvSpPr/>
          <p:nvPr/>
        </p:nvSpPr>
        <p:spPr>
          <a:xfrm>
            <a:off x="3962400" y="3619500"/>
            <a:ext cx="38100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A. DILARANG PARKIR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8" name="Action Button: Custom 27">
            <a:hlinkClick r:id="rId12" action="ppaction://hlinksldjump" highlightClick="1">
              <a:snd r:embed="rId13" name="Sound Effect Salah.wav"/>
            </a:hlinkClick>
          </p:cNvPr>
          <p:cNvSpPr/>
          <p:nvPr/>
        </p:nvSpPr>
        <p:spPr>
          <a:xfrm>
            <a:off x="3962400" y="4229100"/>
            <a:ext cx="42672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B. DILARANG BERHENTI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9" name="Action Button: Custom 28">
            <a:hlinkClick r:id="rId12" action="ppaction://hlinksldjump" highlightClick="1">
              <a:snd r:embed="rId13" name="Sound Effect Salah.wav"/>
            </a:hlinkClick>
          </p:cNvPr>
          <p:cNvSpPr/>
          <p:nvPr/>
        </p:nvSpPr>
        <p:spPr>
          <a:xfrm>
            <a:off x="3962400" y="5448300"/>
            <a:ext cx="35814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D. DILARANG BELOK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0" name="Action Button: Custom 29">
            <a:hlinkClick r:id="rId14" action="ppaction://hlinksldjump" highlightClick="1">
              <a:snd r:embed="rId15" name="BACKSOUND BENAR CORRECT SOUND EFFECT (1).wav"/>
            </a:hlinkClick>
          </p:cNvPr>
          <p:cNvSpPr/>
          <p:nvPr/>
        </p:nvSpPr>
        <p:spPr>
          <a:xfrm>
            <a:off x="3962400" y="4838700"/>
            <a:ext cx="3657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C. DILARANG MASUK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7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1"/>
            <a:ext cx="3517900" cy="925194"/>
            <a:chOff x="879297" y="1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79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79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73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91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1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6"/>
                  </a:moveTo>
                  <a:lnTo>
                    <a:pt x="12900" y="159572"/>
                  </a:lnTo>
                  <a:lnTo>
                    <a:pt x="31026" y="122457"/>
                  </a:lnTo>
                  <a:lnTo>
                    <a:pt x="54096" y="87036"/>
                  </a:lnTo>
                  <a:lnTo>
                    <a:pt x="81829" y="53526"/>
                  </a:lnTo>
                  <a:lnTo>
                    <a:pt x="113944" y="22143"/>
                  </a:lnTo>
                  <a:lnTo>
                    <a:pt x="141558" y="0"/>
                  </a:lnTo>
                  <a:lnTo>
                    <a:pt x="367273" y="0"/>
                  </a:lnTo>
                  <a:lnTo>
                    <a:pt x="353351" y="2295"/>
                  </a:lnTo>
                  <a:lnTo>
                    <a:pt x="303436" y="13924"/>
                  </a:lnTo>
                  <a:lnTo>
                    <a:pt x="255689" y="28463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499"/>
                  </a:lnTo>
                  <a:lnTo>
                    <a:pt x="56910" y="139169"/>
                  </a:lnTo>
                  <a:lnTo>
                    <a:pt x="26629" y="167778"/>
                  </a:lnTo>
                  <a:lnTo>
                    <a:pt x="0" y="1981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9" y="1"/>
              <a:ext cx="147918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80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52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29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32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93"/>
                  </a:lnTo>
                  <a:lnTo>
                    <a:pt x="2135746" y="198145"/>
                  </a:lnTo>
                  <a:lnTo>
                    <a:pt x="2092921" y="223278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28"/>
                  </a:lnTo>
                  <a:lnTo>
                    <a:pt x="1572539" y="282752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95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79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508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31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54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98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70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99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97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51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99"/>
                  </a:lnTo>
                  <a:lnTo>
                    <a:pt x="28460" y="71069"/>
                  </a:lnTo>
                  <a:lnTo>
                    <a:pt x="0" y="110617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1"/>
            <a:ext cx="2031364" cy="1114425"/>
            <a:chOff x="839550" y="5533641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4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9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1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10"/>
            <a:ext cx="767080" cy="3023870"/>
            <a:chOff x="17032785" y="4739010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10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57700" y="2324100"/>
            <a:ext cx="9372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+mj-lt"/>
              <a:buAutoNum type="arabicPeriod" startAt="7"/>
            </a:pPr>
            <a:r>
              <a:rPr lang="en-US" sz="2000" dirty="0" smtClean="0">
                <a:latin typeface="Rockwell Condensed" pitchFamily="18" charset="0"/>
              </a:rPr>
              <a:t>BERIKUT YANG MERUPAKAN RAMBU PERINTAH BELOK KIRI ADALAH...</a:t>
            </a:r>
          </a:p>
          <a:p>
            <a:pPr marL="342900" indent="-342900" fontAlgn="base">
              <a:buFont typeface="+mj-lt"/>
              <a:buAutoNum type="alphaUcPeriod"/>
            </a:pPr>
            <a:r>
              <a:rPr lang="en-US" sz="2000" dirty="0" smtClean="0">
                <a:latin typeface="Rockwell Condensed" pitchFamily="18" charset="0"/>
              </a:rPr>
              <a:t> </a:t>
            </a:r>
          </a:p>
          <a:p>
            <a:pPr marL="342900" indent="-342900" fontAlgn="base">
              <a:buFont typeface="+mj-lt"/>
              <a:buAutoNum type="alphaUcPeriod"/>
            </a:pPr>
            <a:endParaRPr lang="en-US" sz="2000" dirty="0" smtClean="0">
              <a:latin typeface="Rockwell Condensed" pitchFamily="18" charset="0"/>
            </a:endParaRPr>
          </a:p>
          <a:p>
            <a:pPr marL="342900" indent="-342900" fontAlgn="base">
              <a:buFont typeface="+mj-lt"/>
              <a:buAutoNum type="alphaUcPeriod"/>
            </a:pPr>
            <a:endParaRPr lang="en-US" sz="2000" dirty="0" smtClean="0">
              <a:latin typeface="Rockwell Condensed" pitchFamily="18" charset="0"/>
            </a:endParaRPr>
          </a:p>
          <a:p>
            <a:pPr marL="342900" indent="-342900" fontAlgn="base">
              <a:buFont typeface="+mj-lt"/>
              <a:buAutoNum type="alphaUcPeriod"/>
            </a:pPr>
            <a:endParaRPr lang="en-US" sz="2000" dirty="0" smtClean="0">
              <a:latin typeface="Rockwell Condensed" pitchFamily="18" charset="0"/>
            </a:endParaRPr>
          </a:p>
          <a:p>
            <a:pPr marL="342900" indent="-342900" fontAlgn="base">
              <a:buFont typeface="+mj-lt"/>
              <a:buAutoNum type="alphaUcPeriod"/>
            </a:pPr>
            <a:r>
              <a:rPr lang="en-US" sz="2000" dirty="0" smtClean="0">
                <a:latin typeface="Rockwell Condensed" pitchFamily="18" charset="0"/>
              </a:rPr>
              <a:t> </a:t>
            </a:r>
          </a:p>
          <a:p>
            <a:pPr marL="342900" indent="-342900" fontAlgn="base">
              <a:buFont typeface="+mj-lt"/>
              <a:buAutoNum type="alphaUcPeriod"/>
            </a:pPr>
            <a:endParaRPr lang="en-US" sz="2000" dirty="0" smtClean="0">
              <a:latin typeface="Rockwell Condensed" pitchFamily="18" charset="0"/>
            </a:endParaRPr>
          </a:p>
          <a:p>
            <a:pPr marL="342900" indent="-342900" fontAlgn="base">
              <a:buFont typeface="+mj-lt"/>
              <a:buAutoNum type="alphaUcPeriod"/>
            </a:pPr>
            <a:endParaRPr lang="en-US" sz="2000" dirty="0" smtClean="0">
              <a:latin typeface="Rockwell Condensed" pitchFamily="18" charset="0"/>
            </a:endParaRPr>
          </a:p>
          <a:p>
            <a:pPr marL="342900" indent="-342900" fontAlgn="base">
              <a:buFont typeface="+mj-lt"/>
              <a:buAutoNum type="alphaUcPeriod"/>
            </a:pPr>
            <a:endParaRPr lang="en-US" sz="2000" dirty="0" smtClean="0">
              <a:latin typeface="Rockwell Condensed" pitchFamily="18" charset="0"/>
            </a:endParaRPr>
          </a:p>
          <a:p>
            <a:pPr marL="342900" indent="-342900" fontAlgn="base">
              <a:buFont typeface="+mj-lt"/>
              <a:buAutoNum type="alphaUcPeriod"/>
            </a:pPr>
            <a:r>
              <a:rPr lang="en-US" sz="2000" dirty="0" smtClean="0">
                <a:latin typeface="Rockwell Condensed" pitchFamily="18" charset="0"/>
              </a:rPr>
              <a:t> </a:t>
            </a:r>
          </a:p>
          <a:p>
            <a:pPr marL="342900" indent="-342900" fontAlgn="base">
              <a:buFont typeface="+mj-lt"/>
              <a:buAutoNum type="alphaUcPeriod"/>
            </a:pPr>
            <a:endParaRPr lang="en-US" sz="2000" dirty="0" smtClean="0">
              <a:latin typeface="Rockwell Condensed" pitchFamily="18" charset="0"/>
            </a:endParaRPr>
          </a:p>
          <a:p>
            <a:pPr marL="342900" indent="-342900" fontAlgn="base">
              <a:buFont typeface="+mj-lt"/>
              <a:buAutoNum type="alphaUcPeriod"/>
            </a:pPr>
            <a:endParaRPr lang="en-US" sz="2000" dirty="0" smtClean="0">
              <a:latin typeface="Rockwell Condensed" pitchFamily="18" charset="0"/>
            </a:endParaRPr>
          </a:p>
          <a:p>
            <a:pPr marL="342900" indent="-342900" fontAlgn="base">
              <a:buFont typeface="+mj-lt"/>
              <a:buAutoNum type="alphaUcPeriod"/>
            </a:pPr>
            <a:endParaRPr lang="en-US" sz="2000" dirty="0" smtClean="0">
              <a:latin typeface="Rockwell Condensed" pitchFamily="18" charset="0"/>
            </a:endParaRPr>
          </a:p>
          <a:p>
            <a:pPr marL="342900" indent="-342900" fontAlgn="base">
              <a:buFont typeface="+mj-lt"/>
              <a:buAutoNum type="alphaUcPeriod"/>
            </a:pPr>
            <a:r>
              <a:rPr lang="en-US" sz="2000" dirty="0" smtClean="0">
                <a:latin typeface="Rockwell Condensed" pitchFamily="18" charset="0"/>
              </a:rPr>
              <a:t>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030200" y="8343900"/>
            <a:ext cx="3505200" cy="609600"/>
            <a:chOff x="13030200" y="8343900"/>
            <a:chExt cx="3505200" cy="609600"/>
          </a:xfrm>
        </p:grpSpPr>
        <p:grpSp>
          <p:nvGrpSpPr>
            <p:cNvPr id="26" name="Group 19"/>
            <p:cNvGrpSpPr/>
            <p:nvPr/>
          </p:nvGrpSpPr>
          <p:grpSpPr>
            <a:xfrm>
              <a:off x="13030200" y="8343900"/>
              <a:ext cx="2171700" cy="609600"/>
              <a:chOff x="7391400" y="6362700"/>
              <a:chExt cx="2171700" cy="609600"/>
            </a:xfrm>
          </p:grpSpPr>
          <p:sp>
            <p:nvSpPr>
              <p:cNvPr id="28" name="Action Button: Custom 27">
                <a:hlinkClick r:id="" action="ppaction://hlinkshowjump?jump=previousslide" highlightClick="1"/>
              </p:cNvPr>
              <p:cNvSpPr/>
              <p:nvPr/>
            </p:nvSpPr>
            <p:spPr>
              <a:xfrm>
                <a:off x="73914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6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ction Button: Custom 28">
                <a:hlinkClick r:id="rId7" action="ppaction://hlinksldjump" highlightClick="1">
                  <a:snd r:embed="rId8" name="🎶 Backsound Ceria Aesthetic No Copyright __ Bright Whistle✨ (mp3cut.net).wav"/>
                </a:hlinkClick>
              </p:cNvPr>
              <p:cNvSpPr/>
              <p:nvPr/>
            </p:nvSpPr>
            <p:spPr>
              <a:xfrm>
                <a:off x="87249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9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Custom 26">
              <a:hlinkClick r:id="" action="ppaction://hlinkshowjump?jump=nextslide" highlightClick="1"/>
            </p:cNvPr>
            <p:cNvSpPr/>
            <p:nvPr/>
          </p:nvSpPr>
          <p:spPr>
            <a:xfrm>
              <a:off x="15697200" y="8343900"/>
              <a:ext cx="838200" cy="609600"/>
            </a:xfrm>
            <a:prstGeom prst="actionButtonBlank">
              <a:avLst/>
            </a:prstGeom>
            <a:blipFill>
              <a:blip r:embed="rId10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Action Button: Custom 30">
            <a:hlinkClick r:id="rId11" action="ppaction://hlinksldjump" highlightClick="1">
              <a:snd r:embed="rId12" name="BACKSOUND BENAR CORRECT SOUND EFFECT (1).wav"/>
            </a:hlinkClick>
          </p:cNvPr>
          <p:cNvSpPr/>
          <p:nvPr/>
        </p:nvSpPr>
        <p:spPr>
          <a:xfrm>
            <a:off x="4876800" y="5143500"/>
            <a:ext cx="1295400" cy="990600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2" name="Action Button: Custom 31">
            <a:hlinkClick r:id="rId14" action="ppaction://hlinksldjump" highlightClick="1">
              <a:snd r:embed="rId15" name="Sound Effect Salah.wav"/>
            </a:hlinkClick>
          </p:cNvPr>
          <p:cNvSpPr/>
          <p:nvPr/>
        </p:nvSpPr>
        <p:spPr>
          <a:xfrm>
            <a:off x="4876800" y="2705100"/>
            <a:ext cx="1066800" cy="838200"/>
          </a:xfrm>
          <a:prstGeom prst="actionButtonBlank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4" name="Action Button: Custom 33">
            <a:hlinkClick r:id="rId14" action="ppaction://hlinksldjump" highlightClick="1">
              <a:snd r:embed="rId15" name="Sound Effect Salah.wav"/>
            </a:hlinkClick>
          </p:cNvPr>
          <p:cNvSpPr/>
          <p:nvPr/>
        </p:nvSpPr>
        <p:spPr>
          <a:xfrm>
            <a:off x="4876800" y="3848100"/>
            <a:ext cx="1143000" cy="914400"/>
          </a:xfrm>
          <a:prstGeom prst="actionButtonBlank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5" name="Action Button: Custom 34">
            <a:hlinkClick r:id="rId14" action="ppaction://hlinksldjump" highlightClick="1">
              <a:snd r:embed="rId15" name="Sound Effect Salah.wav"/>
            </a:hlinkClick>
          </p:cNvPr>
          <p:cNvSpPr/>
          <p:nvPr/>
        </p:nvSpPr>
        <p:spPr>
          <a:xfrm>
            <a:off x="4876800" y="6362700"/>
            <a:ext cx="1066800" cy="838200"/>
          </a:xfrm>
          <a:prstGeom prst="actionButtonBlank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8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1"/>
            <a:ext cx="3517900" cy="925194"/>
            <a:chOff x="879297" y="1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22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1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5"/>
                  </a:moveTo>
                  <a:lnTo>
                    <a:pt x="12900" y="159571"/>
                  </a:lnTo>
                  <a:lnTo>
                    <a:pt x="31026" y="122456"/>
                  </a:lnTo>
                  <a:lnTo>
                    <a:pt x="54096" y="87035"/>
                  </a:lnTo>
                  <a:lnTo>
                    <a:pt x="81829" y="53525"/>
                  </a:lnTo>
                  <a:lnTo>
                    <a:pt x="113944" y="22142"/>
                  </a:lnTo>
                  <a:lnTo>
                    <a:pt x="141557" y="0"/>
                  </a:lnTo>
                  <a:lnTo>
                    <a:pt x="367269" y="0"/>
                  </a:lnTo>
                  <a:lnTo>
                    <a:pt x="353351" y="2295"/>
                  </a:lnTo>
                  <a:lnTo>
                    <a:pt x="303436" y="13923"/>
                  </a:lnTo>
                  <a:lnTo>
                    <a:pt x="255689" y="28462"/>
                  </a:lnTo>
                  <a:lnTo>
                    <a:pt x="210323" y="45752"/>
                  </a:lnTo>
                  <a:lnTo>
                    <a:pt x="167551" y="65629"/>
                  </a:lnTo>
                  <a:lnTo>
                    <a:pt x="127583" y="87932"/>
                  </a:lnTo>
                  <a:lnTo>
                    <a:pt x="90632" y="112499"/>
                  </a:lnTo>
                  <a:lnTo>
                    <a:pt x="56910" y="139168"/>
                  </a:lnTo>
                  <a:lnTo>
                    <a:pt x="26629" y="167777"/>
                  </a:lnTo>
                  <a:lnTo>
                    <a:pt x="0" y="198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50" y="1"/>
              <a:ext cx="147917" cy="127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2"/>
            <a:ext cx="2031364" cy="1114425"/>
            <a:chOff x="839550" y="5533642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5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60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2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9"/>
            <a:ext cx="767080" cy="3023870"/>
            <a:chOff x="17032785" y="4739009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9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162300" y="3009900"/>
            <a:ext cx="1196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ja-JP" sz="4000" dirty="0" smtClean="0">
                <a:latin typeface="Rockwell Condensed" pitchFamily="18" charset="0"/>
              </a:rPr>
              <a:t>GARIS HITAM PUTIH YANG BERADA DI TENGAH JALAN DISEBUT….</a:t>
            </a:r>
            <a:endParaRPr lang="ja-JP" altLang="en-US" sz="4000" smtClean="0">
              <a:latin typeface="Rockwell Condensed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030200" y="8343900"/>
            <a:ext cx="3505200" cy="609600"/>
            <a:chOff x="13030200" y="8343900"/>
            <a:chExt cx="3505200" cy="609600"/>
          </a:xfrm>
        </p:grpSpPr>
        <p:grpSp>
          <p:nvGrpSpPr>
            <p:cNvPr id="20" name="Group 19"/>
            <p:cNvGrpSpPr/>
            <p:nvPr/>
          </p:nvGrpSpPr>
          <p:grpSpPr>
            <a:xfrm>
              <a:off x="13030200" y="8343900"/>
              <a:ext cx="2171700" cy="609600"/>
              <a:chOff x="7391400" y="6362700"/>
              <a:chExt cx="2171700" cy="609600"/>
            </a:xfrm>
          </p:grpSpPr>
          <p:sp>
            <p:nvSpPr>
              <p:cNvPr id="22" name="Action Button: Custom 21">
                <a:hlinkClick r:id="" action="ppaction://hlinkshowjump?jump=previousslide" highlightClick="1"/>
              </p:cNvPr>
              <p:cNvSpPr/>
              <p:nvPr/>
            </p:nvSpPr>
            <p:spPr>
              <a:xfrm>
                <a:off x="73914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6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ction Button: Custom 22">
                <a:hlinkClick r:id="rId7" action="ppaction://hlinksldjump" highlightClick="1">
                  <a:snd r:embed="rId8" name="🎶 Backsound Ceria Aesthetic No Copyright __ Bright Whistle✨ (mp3cut.net).wav"/>
                </a:hlinkClick>
              </p:cNvPr>
              <p:cNvSpPr/>
              <p:nvPr/>
            </p:nvSpPr>
            <p:spPr>
              <a:xfrm>
                <a:off x="87249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9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Action Button: Custom 20">
              <a:hlinkClick r:id="" action="ppaction://hlinkshowjump?jump=nextslide" highlightClick="1"/>
            </p:cNvPr>
            <p:cNvSpPr/>
            <p:nvPr/>
          </p:nvSpPr>
          <p:spPr>
            <a:xfrm>
              <a:off x="15697200" y="8343900"/>
              <a:ext cx="838200" cy="609600"/>
            </a:xfrm>
            <a:prstGeom prst="actionButtonBlank">
              <a:avLst/>
            </a:prstGeom>
            <a:blipFill>
              <a:blip r:embed="rId10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ction Button: Custom 23">
            <a:hlinkClick r:id="rId11" action="ppaction://hlinksldjump" highlightClick="1">
              <a:snd r:embed="rId12" name="BACKSOUND BENAR CORRECT SOUND EFFECT (1).wav"/>
            </a:hlinkClick>
          </p:cNvPr>
          <p:cNvSpPr/>
          <p:nvPr/>
        </p:nvSpPr>
        <p:spPr>
          <a:xfrm>
            <a:off x="3657600" y="4305300"/>
            <a:ext cx="2895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B. ZEBRA CROSS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5" name="Action Button: Custom 24">
            <a:hlinkClick r:id="rId13" action="ppaction://hlinksldjump" highlightClick="1">
              <a:snd r:embed="rId14" name="Sound Effect Salah.wav"/>
            </a:hlinkClick>
          </p:cNvPr>
          <p:cNvSpPr/>
          <p:nvPr/>
        </p:nvSpPr>
        <p:spPr>
          <a:xfrm>
            <a:off x="3657600" y="3695700"/>
            <a:ext cx="32004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A. TRAFFIC LIGHT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6" name="Action Button: Custom 25">
            <a:hlinkClick r:id="rId13" action="ppaction://hlinksldjump" highlightClick="1">
              <a:snd r:embed="rId14" name="Sound Effect Salah.wav"/>
            </a:hlinkClick>
          </p:cNvPr>
          <p:cNvSpPr/>
          <p:nvPr/>
        </p:nvSpPr>
        <p:spPr>
          <a:xfrm>
            <a:off x="3657600" y="5524500"/>
            <a:ext cx="22098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D. TROTOAR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7" name="Action Button: Custom 26">
            <a:hlinkClick r:id="rId13" action="ppaction://hlinksldjump" highlightClick="1">
              <a:snd r:embed="rId14" name="Sound Effect Salah.wav"/>
            </a:hlinkClick>
          </p:cNvPr>
          <p:cNvSpPr/>
          <p:nvPr/>
        </p:nvSpPr>
        <p:spPr>
          <a:xfrm>
            <a:off x="3657600" y="4914900"/>
            <a:ext cx="31242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C. MARKA JALAN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6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0"/>
            <a:ext cx="3517900" cy="925194"/>
            <a:chOff x="879297" y="0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0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7"/>
                  </a:moveTo>
                  <a:lnTo>
                    <a:pt x="12900" y="159573"/>
                  </a:lnTo>
                  <a:lnTo>
                    <a:pt x="31026" y="122458"/>
                  </a:lnTo>
                  <a:lnTo>
                    <a:pt x="54096" y="87037"/>
                  </a:lnTo>
                  <a:lnTo>
                    <a:pt x="81829" y="53527"/>
                  </a:lnTo>
                  <a:lnTo>
                    <a:pt x="113944" y="22144"/>
                  </a:lnTo>
                  <a:lnTo>
                    <a:pt x="141559" y="0"/>
                  </a:lnTo>
                  <a:lnTo>
                    <a:pt x="367278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4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9"/>
                  </a:lnTo>
                  <a:lnTo>
                    <a:pt x="0" y="198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8" y="0"/>
              <a:ext cx="147919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3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8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8"/>
            <a:ext cx="767080" cy="3023870"/>
            <a:chOff x="17032785" y="4739008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8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28950" y="3238500"/>
            <a:ext cx="12230100" cy="3150489"/>
            <a:chOff x="3219450" y="3238500"/>
            <a:chExt cx="12230100" cy="3150489"/>
          </a:xfrm>
        </p:grpSpPr>
        <p:sp>
          <p:nvSpPr>
            <p:cNvPr id="18" name="TextBox 17"/>
            <p:cNvSpPr txBox="1"/>
            <p:nvPr/>
          </p:nvSpPr>
          <p:spPr>
            <a:xfrm>
              <a:off x="3219450" y="3238500"/>
              <a:ext cx="122301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Rockwell Condensed" pitchFamily="18" charset="0"/>
                </a:rPr>
                <a:t>9.	LAMPU WARNA MERAH PADA GAMBAR BERARTI KITA HARUS....</a:t>
              </a:r>
            </a:p>
            <a:p>
              <a:endParaRPr lang="en-US" sz="4000" dirty="0">
                <a:latin typeface="Rockwell Condensed" pitchFamily="18" charset="0"/>
              </a:endParaRPr>
            </a:p>
          </p:txBody>
        </p:sp>
        <p:pic>
          <p:nvPicPr>
            <p:cNvPr id="19" name="Picture 18" descr="847443a3-1daf-476b-8656-580b0115f2d5_200_200.g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4900" y="3848100"/>
              <a:ext cx="2171700" cy="254088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3030200" y="8343900"/>
            <a:ext cx="3505200" cy="609600"/>
            <a:chOff x="13030200" y="8343900"/>
            <a:chExt cx="3505200" cy="609600"/>
          </a:xfrm>
        </p:grpSpPr>
        <p:grpSp>
          <p:nvGrpSpPr>
            <p:cNvPr id="22" name="Group 19"/>
            <p:cNvGrpSpPr/>
            <p:nvPr/>
          </p:nvGrpSpPr>
          <p:grpSpPr>
            <a:xfrm>
              <a:off x="13030200" y="8343900"/>
              <a:ext cx="2171700" cy="609600"/>
              <a:chOff x="7391400" y="6362700"/>
              <a:chExt cx="2171700" cy="609600"/>
            </a:xfrm>
          </p:grpSpPr>
          <p:sp>
            <p:nvSpPr>
              <p:cNvPr id="24" name="Action Button: Custom 23">
                <a:hlinkClick r:id="" action="ppaction://hlinkshowjump?jump=previousslide" highlightClick="1"/>
              </p:cNvPr>
              <p:cNvSpPr/>
              <p:nvPr/>
            </p:nvSpPr>
            <p:spPr>
              <a:xfrm>
                <a:off x="73914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7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ction Button: Custom 24">
                <a:hlinkClick r:id="rId8" action="ppaction://hlinksldjump" highlightClick="1">
                  <a:snd r:embed="rId9" name="🎶 Backsound Ceria Aesthetic No Copyright __ Bright Whistle✨ (mp3cut.net).wav"/>
                </a:hlinkClick>
              </p:cNvPr>
              <p:cNvSpPr/>
              <p:nvPr/>
            </p:nvSpPr>
            <p:spPr>
              <a:xfrm>
                <a:off x="87249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10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Action Button: Custom 22">
              <a:hlinkClick r:id="" action="ppaction://hlinkshowjump?jump=nextslide" highlightClick="1"/>
            </p:cNvPr>
            <p:cNvSpPr/>
            <p:nvPr/>
          </p:nvSpPr>
          <p:spPr>
            <a:xfrm>
              <a:off x="15697200" y="8343900"/>
              <a:ext cx="838200" cy="609600"/>
            </a:xfrm>
            <a:prstGeom prst="actionButtonBlank">
              <a:avLst/>
            </a:prstGeom>
            <a:blipFill>
              <a:blip r:embed="rId11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Action Button: Custom 25">
            <a:hlinkClick r:id="rId12" action="ppaction://hlinksldjump" highlightClick="1">
              <a:snd r:embed="rId13" name="Sound Effect Salah.wav"/>
            </a:hlinkClick>
          </p:cNvPr>
          <p:cNvSpPr/>
          <p:nvPr/>
        </p:nvSpPr>
        <p:spPr>
          <a:xfrm>
            <a:off x="3505200" y="4533900"/>
            <a:ext cx="2514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B. HATI-HATI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7" name="Action Button: Custom 26">
            <a:hlinkClick r:id="rId12" action="ppaction://hlinksldjump" highlightClick="1">
              <a:snd r:embed="rId13" name="Sound Effect Salah.wav"/>
            </a:hlinkClick>
          </p:cNvPr>
          <p:cNvSpPr/>
          <p:nvPr/>
        </p:nvSpPr>
        <p:spPr>
          <a:xfrm>
            <a:off x="3505200" y="5753100"/>
            <a:ext cx="15240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D. DIAM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8" name="Action Button: Custom 27">
            <a:hlinkClick r:id="rId12" action="ppaction://hlinksldjump" highlightClick="1">
              <a:snd r:embed="rId13" name="Sound Effect Salah.wav"/>
            </a:hlinkClick>
          </p:cNvPr>
          <p:cNvSpPr/>
          <p:nvPr/>
        </p:nvSpPr>
        <p:spPr>
          <a:xfrm>
            <a:off x="3505200" y="5143500"/>
            <a:ext cx="16764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C. JALAN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9" name="Action Button: Custom 28">
            <a:hlinkClick r:id="rId14" action="ppaction://hlinksldjump" highlightClick="1">
              <a:snd r:embed="rId15" name="BACKSOUND BENAR CORRECT SOUND EFFECT (1).wav"/>
            </a:hlinkClick>
          </p:cNvPr>
          <p:cNvSpPr/>
          <p:nvPr/>
        </p:nvSpPr>
        <p:spPr>
          <a:xfrm>
            <a:off x="3505200" y="3924300"/>
            <a:ext cx="2514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A. BERHENTI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9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3"/>
            <a:ext cx="3517900" cy="925194"/>
            <a:chOff x="879297" y="3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303"/>
                  </a:lnTo>
                  <a:lnTo>
                    <a:pt x="3507041" y="150228"/>
                  </a:lnTo>
                  <a:lnTo>
                    <a:pt x="3495344" y="110172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40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505"/>
                  </a:lnTo>
                  <a:lnTo>
                    <a:pt x="85026" y="60248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39"/>
                  </a:lnTo>
                  <a:lnTo>
                    <a:pt x="2463" y="232613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27"/>
                  </a:lnTo>
                  <a:lnTo>
                    <a:pt x="452907" y="647801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81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68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79"/>
                  </a:lnTo>
                  <a:lnTo>
                    <a:pt x="981811" y="882510"/>
                  </a:lnTo>
                  <a:lnTo>
                    <a:pt x="1025334" y="895019"/>
                  </a:lnTo>
                  <a:lnTo>
                    <a:pt x="1070102" y="905408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48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79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19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34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73"/>
                  </a:lnTo>
                  <a:lnTo>
                    <a:pt x="2161197" y="924483"/>
                  </a:lnTo>
                  <a:lnTo>
                    <a:pt x="2205875" y="924674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64"/>
                  </a:lnTo>
                  <a:lnTo>
                    <a:pt x="2458974" y="868311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49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91"/>
                  </a:lnTo>
                  <a:lnTo>
                    <a:pt x="2854172" y="685203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49"/>
                  </a:lnTo>
                  <a:lnTo>
                    <a:pt x="3171406" y="646341"/>
                  </a:lnTo>
                  <a:lnTo>
                    <a:pt x="3174390" y="645223"/>
                  </a:lnTo>
                  <a:lnTo>
                    <a:pt x="3212706" y="631024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302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3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6"/>
                  </a:moveTo>
                  <a:lnTo>
                    <a:pt x="12900" y="159572"/>
                  </a:lnTo>
                  <a:lnTo>
                    <a:pt x="31026" y="122457"/>
                  </a:lnTo>
                  <a:lnTo>
                    <a:pt x="54096" y="87036"/>
                  </a:lnTo>
                  <a:lnTo>
                    <a:pt x="81829" y="53526"/>
                  </a:lnTo>
                  <a:lnTo>
                    <a:pt x="113944" y="22143"/>
                  </a:lnTo>
                  <a:lnTo>
                    <a:pt x="141558" y="0"/>
                  </a:lnTo>
                  <a:lnTo>
                    <a:pt x="367274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3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8"/>
                  </a:lnTo>
                  <a:lnTo>
                    <a:pt x="0" y="1981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9" y="3"/>
              <a:ext cx="147918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17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59"/>
                  </a:lnTo>
                  <a:lnTo>
                    <a:pt x="3237103" y="307213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80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52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55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29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81"/>
                  </a:lnTo>
                  <a:lnTo>
                    <a:pt x="2662466" y="356489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45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29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51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32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64"/>
                  </a:lnTo>
                  <a:lnTo>
                    <a:pt x="2008276" y="331317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93"/>
                  </a:lnTo>
                  <a:lnTo>
                    <a:pt x="2135746" y="198145"/>
                  </a:lnTo>
                  <a:lnTo>
                    <a:pt x="2092921" y="223278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41"/>
                  </a:lnTo>
                  <a:lnTo>
                    <a:pt x="1716582" y="306260"/>
                  </a:lnTo>
                  <a:lnTo>
                    <a:pt x="1668183" y="301764"/>
                  </a:lnTo>
                  <a:lnTo>
                    <a:pt x="1620100" y="293928"/>
                  </a:lnTo>
                  <a:lnTo>
                    <a:pt x="1572539" y="282752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95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66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49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13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68"/>
                  </a:lnTo>
                  <a:lnTo>
                    <a:pt x="936345" y="552894"/>
                  </a:lnTo>
                  <a:lnTo>
                    <a:pt x="889977" y="532879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508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31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47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65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708"/>
                  </a:lnTo>
                  <a:lnTo>
                    <a:pt x="389140" y="322872"/>
                  </a:lnTo>
                  <a:lnTo>
                    <a:pt x="346798" y="312915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86"/>
                  </a:lnTo>
                  <a:lnTo>
                    <a:pt x="150291" y="220179"/>
                  </a:lnTo>
                  <a:lnTo>
                    <a:pt x="117513" y="193751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54"/>
                  </a:lnTo>
                  <a:lnTo>
                    <a:pt x="201383" y="407466"/>
                  </a:lnTo>
                  <a:lnTo>
                    <a:pt x="239598" y="427482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97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98"/>
                  </a:lnTo>
                  <a:lnTo>
                    <a:pt x="561022" y="494385"/>
                  </a:lnTo>
                  <a:lnTo>
                    <a:pt x="611898" y="491896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70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507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41"/>
                  </a:lnTo>
                  <a:lnTo>
                    <a:pt x="1162227" y="760399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47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57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75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78"/>
                  </a:lnTo>
                  <a:lnTo>
                    <a:pt x="2716339" y="503923"/>
                  </a:lnTo>
                  <a:lnTo>
                    <a:pt x="2762821" y="514197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60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51"/>
                  </a:lnTo>
                  <a:lnTo>
                    <a:pt x="3390989" y="360476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70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33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99"/>
                  </a:lnTo>
                  <a:lnTo>
                    <a:pt x="28460" y="71069"/>
                  </a:lnTo>
                  <a:lnTo>
                    <a:pt x="0" y="110617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33"/>
                  </a:lnTo>
                  <a:lnTo>
                    <a:pt x="419163" y="2501"/>
                  </a:lnTo>
                  <a:lnTo>
                    <a:pt x="467575" y="7010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6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61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11"/>
            <a:ext cx="767080" cy="3023870"/>
            <a:chOff x="17032785" y="4739011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11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86200" y="3162300"/>
            <a:ext cx="10515600" cy="3010091"/>
            <a:chOff x="3886200" y="3162300"/>
            <a:chExt cx="10515600" cy="3010091"/>
          </a:xfrm>
        </p:grpSpPr>
        <p:sp>
          <p:nvSpPr>
            <p:cNvPr id="18" name="TextBox 17"/>
            <p:cNvSpPr txBox="1"/>
            <p:nvPr/>
          </p:nvSpPr>
          <p:spPr>
            <a:xfrm>
              <a:off x="3886200" y="3162300"/>
              <a:ext cx="10515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0" indent="-742950" fontAlgn="base">
                <a:buFont typeface="+mj-lt"/>
                <a:buAutoNum type="arabicPeriod" startAt="10"/>
              </a:pPr>
              <a:r>
                <a:rPr lang="en-ID" sz="4000" dirty="0" smtClean="0">
                  <a:latin typeface="Rockwell Condensed" pitchFamily="18" charset="0"/>
                </a:rPr>
                <a:t>JIKA AFI INGIN KE PANCORAN, MAKA AFI HARUS....</a:t>
              </a:r>
              <a:endParaRPr lang="en-US" sz="4000" dirty="0" smtClean="0">
                <a:latin typeface="Rockwell Condensed" pitchFamily="18" charset="0"/>
              </a:endParaRPr>
            </a:p>
            <a:p>
              <a:endParaRPr lang="en-US" sz="4000" dirty="0">
                <a:latin typeface="Rockwell Condensed" pitchFamily="18" charset="0"/>
              </a:endParaRPr>
            </a:p>
          </p:txBody>
        </p:sp>
        <p:pic>
          <p:nvPicPr>
            <p:cNvPr id="19" name="Picture 18" descr="f1e4e5a2-f7eb-4b18-a7d7-5c0e27446bcd_200_200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3000" y="3848100"/>
              <a:ext cx="3162300" cy="2324291"/>
            </a:xfrm>
            <a:prstGeom prst="rect">
              <a:avLst/>
            </a:prstGeom>
          </p:spPr>
        </p:pic>
      </p:grpSp>
      <p:grpSp>
        <p:nvGrpSpPr>
          <p:cNvPr id="23" name="Group 19"/>
          <p:cNvGrpSpPr/>
          <p:nvPr/>
        </p:nvGrpSpPr>
        <p:grpSpPr>
          <a:xfrm>
            <a:off x="13030200" y="8343900"/>
            <a:ext cx="2171700" cy="609600"/>
            <a:chOff x="7391400" y="6362700"/>
            <a:chExt cx="2171700" cy="609600"/>
          </a:xfrm>
        </p:grpSpPr>
        <p:sp>
          <p:nvSpPr>
            <p:cNvPr id="25" name="Action Button: Custom 24">
              <a:hlinkClick r:id="" action="ppaction://hlinkshowjump?jump=previousslide" highlightClick="1"/>
            </p:cNvPr>
            <p:cNvSpPr/>
            <p:nvPr/>
          </p:nvSpPr>
          <p:spPr>
            <a:xfrm>
              <a:off x="7391400" y="6362700"/>
              <a:ext cx="838200" cy="609600"/>
            </a:xfrm>
            <a:prstGeom prst="actionButtonBlank">
              <a:avLst/>
            </a:prstGeom>
            <a:blipFill dpi="0" rotWithShape="0">
              <a:blip r:embed="rId7"/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ction Button: Custom 25">
              <a:hlinkClick r:id="rId8" action="ppaction://hlinksldjump" highlightClick="1">
                <a:snd r:embed="rId9" name="🎶 Backsound Ceria Aesthetic No Copyright __ Bright Whistle✨ (mp3cut.net).wav"/>
              </a:hlinkClick>
            </p:cNvPr>
            <p:cNvSpPr/>
            <p:nvPr/>
          </p:nvSpPr>
          <p:spPr>
            <a:xfrm>
              <a:off x="8724900" y="6362700"/>
              <a:ext cx="838200" cy="609600"/>
            </a:xfrm>
            <a:prstGeom prst="actionButtonBlank">
              <a:avLst/>
            </a:prstGeom>
            <a:blipFill dpi="0" rotWithShape="0">
              <a:blip r:embed="rId10"/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ction Button: Custom 23">
            <a:hlinkClick r:id="rId11" action="ppaction://hlinksldjump" highlightClick="1">
              <a:snd r:embed="rId12" name="BACKSOUND BENAR CORRECT SOUND EFFECT (1).wav"/>
            </a:hlinkClick>
          </p:cNvPr>
          <p:cNvSpPr/>
          <p:nvPr/>
        </p:nvSpPr>
        <p:spPr>
          <a:xfrm>
            <a:off x="4648200" y="5676900"/>
            <a:ext cx="31242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D. BELOK KANAN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7" name="Action Button: Custom 26">
            <a:hlinkClick r:id="rId13" action="ppaction://hlinksldjump" highlightClick="1">
              <a:snd r:embed="rId14" name="Sound Effect Salah.wav"/>
            </a:hlinkClick>
          </p:cNvPr>
          <p:cNvSpPr/>
          <p:nvPr/>
        </p:nvSpPr>
        <p:spPr>
          <a:xfrm>
            <a:off x="4648200" y="5067300"/>
            <a:ext cx="2514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C. BELOK KIRI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8" name="Action Button: Custom 27">
            <a:hlinkClick r:id="rId13" action="ppaction://hlinksldjump" highlightClick="1">
              <a:snd r:embed="rId14" name="Sound Effect Salah.wav"/>
            </a:hlinkClick>
          </p:cNvPr>
          <p:cNvSpPr/>
          <p:nvPr/>
        </p:nvSpPr>
        <p:spPr>
          <a:xfrm>
            <a:off x="4648200" y="3848100"/>
            <a:ext cx="35814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A. BERJALAN LURUS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9" name="Action Button: Custom 28">
            <a:hlinkClick r:id="rId13" action="ppaction://hlinksldjump" highlightClick="1">
              <a:snd r:embed="rId14" name="Sound Effect Salah.wav"/>
            </a:hlinkClick>
          </p:cNvPr>
          <p:cNvSpPr/>
          <p:nvPr/>
        </p:nvSpPr>
        <p:spPr>
          <a:xfrm>
            <a:off x="4648200" y="4457700"/>
            <a:ext cx="29718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B. PUTAR BALIK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4181" y="8055519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3"/>
            <a:ext cx="3517900" cy="925194"/>
            <a:chOff x="879297" y="3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303"/>
                  </a:lnTo>
                  <a:lnTo>
                    <a:pt x="3507041" y="150228"/>
                  </a:lnTo>
                  <a:lnTo>
                    <a:pt x="3495344" y="110172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40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505"/>
                  </a:lnTo>
                  <a:lnTo>
                    <a:pt x="85026" y="60248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39"/>
                  </a:lnTo>
                  <a:lnTo>
                    <a:pt x="2463" y="232613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27"/>
                  </a:lnTo>
                  <a:lnTo>
                    <a:pt x="452907" y="647801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81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68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79"/>
                  </a:lnTo>
                  <a:lnTo>
                    <a:pt x="981811" y="882510"/>
                  </a:lnTo>
                  <a:lnTo>
                    <a:pt x="1025334" y="895019"/>
                  </a:lnTo>
                  <a:lnTo>
                    <a:pt x="1070102" y="905408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48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79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19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34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73"/>
                  </a:lnTo>
                  <a:lnTo>
                    <a:pt x="2161197" y="924483"/>
                  </a:lnTo>
                  <a:lnTo>
                    <a:pt x="2205875" y="924674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64"/>
                  </a:lnTo>
                  <a:lnTo>
                    <a:pt x="2458974" y="868311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49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91"/>
                  </a:lnTo>
                  <a:lnTo>
                    <a:pt x="2854172" y="685203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49"/>
                  </a:lnTo>
                  <a:lnTo>
                    <a:pt x="3171406" y="646341"/>
                  </a:lnTo>
                  <a:lnTo>
                    <a:pt x="3174390" y="645223"/>
                  </a:lnTo>
                  <a:lnTo>
                    <a:pt x="3212706" y="631024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302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3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6"/>
                  </a:moveTo>
                  <a:lnTo>
                    <a:pt x="12900" y="159572"/>
                  </a:lnTo>
                  <a:lnTo>
                    <a:pt x="31026" y="122457"/>
                  </a:lnTo>
                  <a:lnTo>
                    <a:pt x="54096" y="87036"/>
                  </a:lnTo>
                  <a:lnTo>
                    <a:pt x="81829" y="53526"/>
                  </a:lnTo>
                  <a:lnTo>
                    <a:pt x="113944" y="22143"/>
                  </a:lnTo>
                  <a:lnTo>
                    <a:pt x="141558" y="0"/>
                  </a:lnTo>
                  <a:lnTo>
                    <a:pt x="367274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3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8"/>
                  </a:lnTo>
                  <a:lnTo>
                    <a:pt x="0" y="1981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2349" y="3"/>
              <a:ext cx="147918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17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59"/>
                  </a:lnTo>
                  <a:lnTo>
                    <a:pt x="3237103" y="307213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80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52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55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29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81"/>
                  </a:lnTo>
                  <a:lnTo>
                    <a:pt x="2662466" y="356489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45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29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51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32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64"/>
                  </a:lnTo>
                  <a:lnTo>
                    <a:pt x="2008276" y="331317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93"/>
                  </a:lnTo>
                  <a:lnTo>
                    <a:pt x="2135746" y="198145"/>
                  </a:lnTo>
                  <a:lnTo>
                    <a:pt x="2092921" y="223278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41"/>
                  </a:lnTo>
                  <a:lnTo>
                    <a:pt x="1716582" y="306260"/>
                  </a:lnTo>
                  <a:lnTo>
                    <a:pt x="1668183" y="301764"/>
                  </a:lnTo>
                  <a:lnTo>
                    <a:pt x="1620100" y="293928"/>
                  </a:lnTo>
                  <a:lnTo>
                    <a:pt x="1572539" y="282752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95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66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49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13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68"/>
                  </a:lnTo>
                  <a:lnTo>
                    <a:pt x="936345" y="552894"/>
                  </a:lnTo>
                  <a:lnTo>
                    <a:pt x="889977" y="532879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508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31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47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65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708"/>
                  </a:lnTo>
                  <a:lnTo>
                    <a:pt x="389140" y="322872"/>
                  </a:lnTo>
                  <a:lnTo>
                    <a:pt x="346798" y="312915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86"/>
                  </a:lnTo>
                  <a:lnTo>
                    <a:pt x="150291" y="220179"/>
                  </a:lnTo>
                  <a:lnTo>
                    <a:pt x="117513" y="193751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54"/>
                  </a:lnTo>
                  <a:lnTo>
                    <a:pt x="201383" y="407466"/>
                  </a:lnTo>
                  <a:lnTo>
                    <a:pt x="239598" y="427482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97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98"/>
                  </a:lnTo>
                  <a:lnTo>
                    <a:pt x="561022" y="494385"/>
                  </a:lnTo>
                  <a:lnTo>
                    <a:pt x="611898" y="491896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70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507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41"/>
                  </a:lnTo>
                  <a:lnTo>
                    <a:pt x="1162227" y="760399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47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57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75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78"/>
                  </a:lnTo>
                  <a:lnTo>
                    <a:pt x="2716339" y="503923"/>
                  </a:lnTo>
                  <a:lnTo>
                    <a:pt x="2762821" y="514197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60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51"/>
                  </a:lnTo>
                  <a:lnTo>
                    <a:pt x="3390989" y="360476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70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33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99"/>
                  </a:lnTo>
                  <a:lnTo>
                    <a:pt x="28460" y="71069"/>
                  </a:lnTo>
                  <a:lnTo>
                    <a:pt x="0" y="110617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33"/>
                  </a:lnTo>
                  <a:lnTo>
                    <a:pt x="419163" y="2501"/>
                  </a:lnTo>
                  <a:lnTo>
                    <a:pt x="467575" y="7010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6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61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11"/>
            <a:ext cx="767080" cy="3023870"/>
            <a:chOff x="17032785" y="4739011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11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29450" y="952500"/>
            <a:ext cx="42291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24700" y="1249859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Retro Gaming" pitchFamily="2" charset="0"/>
              </a:rPr>
              <a:t>MATERI</a:t>
            </a:r>
            <a:endParaRPr lang="en-US" sz="4400" dirty="0">
              <a:latin typeface="Retro Gaming" pitchFamily="2" charset="0"/>
            </a:endParaRPr>
          </a:p>
        </p:txBody>
      </p:sp>
      <p:pic>
        <p:nvPicPr>
          <p:cNvPr id="21" name="Rambu-rambu Lalu Lintas Bahasa Indonesia- Kelas 3 SD_MI Tema 8 Sub Tema 3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562600" y="2614612"/>
            <a:ext cx="7162800" cy="40290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295900" y="67437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Rockwell Condensed" pitchFamily="18" charset="0"/>
              </a:rPr>
              <a:t>SUMBER : https://youtu.be/LNkPcLpGlC8 </a:t>
            </a:r>
            <a:endParaRPr lang="en-US" sz="2800" dirty="0">
              <a:latin typeface="Rockwell Condensed" pitchFamily="18" charset="0"/>
            </a:endParaRPr>
          </a:p>
        </p:txBody>
      </p:sp>
      <p:sp>
        <p:nvSpPr>
          <p:cNvPr id="24" name="Action Button: Custom 23">
            <a:hlinkClick r:id="rId9" action="ppaction://hlinksldjump" highlightClick="1">
              <a:snd r:embed="rId10" name="🎶 Backsound Ceria Aesthetic No Copyright __ Bright Whistle✨ (mp3cut.net).wav"/>
            </a:hlinkClick>
          </p:cNvPr>
          <p:cNvSpPr/>
          <p:nvPr/>
        </p:nvSpPr>
        <p:spPr>
          <a:xfrm>
            <a:off x="15735300" y="8343900"/>
            <a:ext cx="838200" cy="609600"/>
          </a:xfrm>
          <a:prstGeom prst="actionButtonBlank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8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1"/>
            <a:ext cx="3517900" cy="925194"/>
            <a:chOff x="879297" y="1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22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1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5"/>
                  </a:moveTo>
                  <a:lnTo>
                    <a:pt x="12900" y="159571"/>
                  </a:lnTo>
                  <a:lnTo>
                    <a:pt x="31026" y="122456"/>
                  </a:lnTo>
                  <a:lnTo>
                    <a:pt x="54096" y="87035"/>
                  </a:lnTo>
                  <a:lnTo>
                    <a:pt x="81829" y="53525"/>
                  </a:lnTo>
                  <a:lnTo>
                    <a:pt x="113944" y="22142"/>
                  </a:lnTo>
                  <a:lnTo>
                    <a:pt x="141557" y="0"/>
                  </a:lnTo>
                  <a:lnTo>
                    <a:pt x="367269" y="0"/>
                  </a:lnTo>
                  <a:lnTo>
                    <a:pt x="353351" y="2295"/>
                  </a:lnTo>
                  <a:lnTo>
                    <a:pt x="303436" y="13923"/>
                  </a:lnTo>
                  <a:lnTo>
                    <a:pt x="255689" y="28462"/>
                  </a:lnTo>
                  <a:lnTo>
                    <a:pt x="210323" y="45752"/>
                  </a:lnTo>
                  <a:lnTo>
                    <a:pt x="167551" y="65629"/>
                  </a:lnTo>
                  <a:lnTo>
                    <a:pt x="127583" y="87932"/>
                  </a:lnTo>
                  <a:lnTo>
                    <a:pt x="90632" y="112499"/>
                  </a:lnTo>
                  <a:lnTo>
                    <a:pt x="56910" y="139168"/>
                  </a:lnTo>
                  <a:lnTo>
                    <a:pt x="26629" y="167777"/>
                  </a:lnTo>
                  <a:lnTo>
                    <a:pt x="0" y="198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50" y="1"/>
              <a:ext cx="147917" cy="127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2"/>
            <a:ext cx="2031364" cy="1114425"/>
            <a:chOff x="839550" y="5533642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5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60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2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9"/>
            <a:ext cx="767080" cy="3023870"/>
            <a:chOff x="17032785" y="4739009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9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34125" y="2324100"/>
            <a:ext cx="5619750" cy="411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81800" y="2781300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Retro Gaming" pitchFamily="2" charset="0"/>
              </a:rPr>
              <a:t>JAWABAN</a:t>
            </a:r>
          </a:p>
          <a:p>
            <a:pPr algn="ctr"/>
            <a:r>
              <a:rPr lang="en-US" sz="5400" dirty="0" smtClean="0">
                <a:latin typeface="Retro Gaming" pitchFamily="2" charset="0"/>
              </a:rPr>
              <a:t>BENAR</a:t>
            </a:r>
            <a:endParaRPr lang="en-US" sz="5400" dirty="0">
              <a:latin typeface="Retro Gaming" pitchFamily="2" charset="0"/>
            </a:endParaRPr>
          </a:p>
        </p:txBody>
      </p:sp>
      <p:sp>
        <p:nvSpPr>
          <p:cNvPr id="21" name="Action Button: Custom 20">
            <a:hlinkClick r:id="" action="ppaction://hlinkshowjump?jump=lastslideviewed" highlightClick="1"/>
          </p:cNvPr>
          <p:cNvSpPr/>
          <p:nvPr/>
        </p:nvSpPr>
        <p:spPr>
          <a:xfrm>
            <a:off x="7353300" y="4762500"/>
            <a:ext cx="3581400" cy="1066800"/>
          </a:xfrm>
          <a:prstGeom prst="actionButtonBlank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ysClr val="windowText" lastClr="000000"/>
                </a:solidFill>
                <a:latin typeface="Retro Gaming" pitchFamily="2" charset="0"/>
              </a:rPr>
              <a:t>LANJUTKAN</a:t>
            </a:r>
            <a:endParaRPr lang="en-US" sz="3200" dirty="0">
              <a:solidFill>
                <a:sysClr val="windowText" lastClr="000000"/>
              </a:solidFill>
              <a:latin typeface="Retro Gaming" pitchFamily="2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6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0"/>
            <a:ext cx="3517900" cy="925194"/>
            <a:chOff x="879297" y="0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0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7"/>
                  </a:moveTo>
                  <a:lnTo>
                    <a:pt x="12900" y="159573"/>
                  </a:lnTo>
                  <a:lnTo>
                    <a:pt x="31026" y="122458"/>
                  </a:lnTo>
                  <a:lnTo>
                    <a:pt x="54096" y="87037"/>
                  </a:lnTo>
                  <a:lnTo>
                    <a:pt x="81829" y="53527"/>
                  </a:lnTo>
                  <a:lnTo>
                    <a:pt x="113944" y="22144"/>
                  </a:lnTo>
                  <a:lnTo>
                    <a:pt x="141559" y="0"/>
                  </a:lnTo>
                  <a:lnTo>
                    <a:pt x="367278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4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9"/>
                  </a:lnTo>
                  <a:lnTo>
                    <a:pt x="0" y="198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8" y="0"/>
              <a:ext cx="147919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3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8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8"/>
            <a:ext cx="767080" cy="3023870"/>
            <a:chOff x="17032785" y="4739008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8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34125" y="2324100"/>
            <a:ext cx="5619750" cy="4114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81800" y="2781300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Retro Gaming" pitchFamily="2" charset="0"/>
              </a:rPr>
              <a:t>JAWABAN</a:t>
            </a:r>
          </a:p>
          <a:p>
            <a:pPr algn="ctr"/>
            <a:r>
              <a:rPr lang="en-US" sz="5400" dirty="0" smtClean="0">
                <a:latin typeface="Retro Gaming" pitchFamily="2" charset="0"/>
              </a:rPr>
              <a:t>SALAH</a:t>
            </a:r>
            <a:endParaRPr lang="en-US" sz="5400" dirty="0">
              <a:latin typeface="Retro Gaming" pitchFamily="2" charset="0"/>
            </a:endParaRPr>
          </a:p>
        </p:txBody>
      </p:sp>
      <p:sp>
        <p:nvSpPr>
          <p:cNvPr id="20" name="Action Button: Custom 19">
            <a:hlinkClick r:id="" action="ppaction://hlinkshowjump?jump=lastslideviewed" highlightClick="1"/>
          </p:cNvPr>
          <p:cNvSpPr/>
          <p:nvPr/>
        </p:nvSpPr>
        <p:spPr>
          <a:xfrm>
            <a:off x="7353300" y="4762500"/>
            <a:ext cx="3581400" cy="1066800"/>
          </a:xfrm>
          <a:prstGeom prst="actionButtonBlank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ysClr val="windowText" lastClr="000000"/>
                </a:solidFill>
                <a:latin typeface="Retro Gaming" pitchFamily="2" charset="0"/>
              </a:rPr>
              <a:t>COBA LAGI?</a:t>
            </a:r>
            <a:endParaRPr lang="en-US" sz="3200" dirty="0">
              <a:solidFill>
                <a:sysClr val="windowText" lastClr="000000"/>
              </a:solidFill>
              <a:latin typeface="Retro Gaming" pitchFamily="2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6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0"/>
            <a:ext cx="3517900" cy="925194"/>
            <a:chOff x="879297" y="0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0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7"/>
                  </a:moveTo>
                  <a:lnTo>
                    <a:pt x="12900" y="159573"/>
                  </a:lnTo>
                  <a:lnTo>
                    <a:pt x="31026" y="122458"/>
                  </a:lnTo>
                  <a:lnTo>
                    <a:pt x="54096" y="87037"/>
                  </a:lnTo>
                  <a:lnTo>
                    <a:pt x="81829" y="53527"/>
                  </a:lnTo>
                  <a:lnTo>
                    <a:pt x="113944" y="22144"/>
                  </a:lnTo>
                  <a:lnTo>
                    <a:pt x="141559" y="0"/>
                  </a:lnTo>
                  <a:lnTo>
                    <a:pt x="367278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4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9"/>
                  </a:lnTo>
                  <a:lnTo>
                    <a:pt x="0" y="198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8" y="0"/>
              <a:ext cx="147919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3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8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8"/>
            <a:ext cx="767080" cy="3023870"/>
            <a:chOff x="17032785" y="4739008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8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34125" y="2324100"/>
            <a:ext cx="5619750" cy="4114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81800" y="2781300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Retro Gaming" pitchFamily="2" charset="0"/>
              </a:rPr>
              <a:t>QUIZ SELESAI</a:t>
            </a:r>
            <a:endParaRPr lang="en-US" sz="5400" dirty="0">
              <a:latin typeface="Retro Gaming" pitchFamily="2" charset="0"/>
            </a:endParaRPr>
          </a:p>
        </p:txBody>
      </p:sp>
      <p:sp>
        <p:nvSpPr>
          <p:cNvPr id="20" name="Action Button: Custom 19">
            <a:hlinkClick r:id="rId7" action="ppaction://hlinksldjump" highlightClick="1">
              <a:snd r:embed="rId8" name="🎶 Backsound Ceria Aesthetic No Copyright __ Bright Whistle✨ (mp3cut.net).wav"/>
            </a:hlinkClick>
          </p:cNvPr>
          <p:cNvSpPr/>
          <p:nvPr/>
        </p:nvSpPr>
        <p:spPr>
          <a:xfrm>
            <a:off x="7353300" y="4762500"/>
            <a:ext cx="3581400" cy="1066800"/>
          </a:xfrm>
          <a:prstGeom prst="actionButtonBlank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ysClr val="windowText" lastClr="000000"/>
                </a:solidFill>
                <a:latin typeface="Retro Gaming" pitchFamily="2" charset="0"/>
              </a:rPr>
              <a:t>CREDIT</a:t>
            </a:r>
            <a:endParaRPr lang="en-US" sz="3200" dirty="0">
              <a:solidFill>
                <a:sysClr val="windowText" lastClr="000000"/>
              </a:solidFill>
              <a:latin typeface="Retro Gaming" pitchFamily="2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6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0"/>
            <a:ext cx="3517900" cy="925194"/>
            <a:chOff x="879297" y="0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0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7"/>
                  </a:moveTo>
                  <a:lnTo>
                    <a:pt x="12900" y="159573"/>
                  </a:lnTo>
                  <a:lnTo>
                    <a:pt x="31026" y="122458"/>
                  </a:lnTo>
                  <a:lnTo>
                    <a:pt x="54096" y="87037"/>
                  </a:lnTo>
                  <a:lnTo>
                    <a:pt x="81829" y="53527"/>
                  </a:lnTo>
                  <a:lnTo>
                    <a:pt x="113944" y="22144"/>
                  </a:lnTo>
                  <a:lnTo>
                    <a:pt x="141559" y="0"/>
                  </a:lnTo>
                  <a:lnTo>
                    <a:pt x="367278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4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9"/>
                  </a:lnTo>
                  <a:lnTo>
                    <a:pt x="0" y="198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8" y="0"/>
              <a:ext cx="147919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3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8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8"/>
            <a:ext cx="767080" cy="3023870"/>
            <a:chOff x="17032785" y="4739008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8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5400" y="2324100"/>
            <a:ext cx="8077200" cy="5410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81600" y="2552700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Rockwell Condensed" pitchFamily="18" charset="0"/>
              </a:rPr>
              <a:t>CREDITS :</a:t>
            </a:r>
          </a:p>
          <a:p>
            <a:pPr algn="ctr"/>
            <a:r>
              <a:rPr lang="en-US" sz="4000" dirty="0" smtClean="0">
                <a:latin typeface="Rockwell Condensed" pitchFamily="18" charset="0"/>
                <a:hlinkClick r:id="rId7"/>
              </a:rPr>
              <a:t>https://</a:t>
            </a:r>
            <a:r>
              <a:rPr lang="en-US" sz="4000" dirty="0" smtClean="0">
                <a:latin typeface="Rockwell Condensed" pitchFamily="18" charset="0"/>
                <a:hlinkClick r:id="rId7"/>
              </a:rPr>
              <a:t>youtu.be/LNkPcLpGlC8</a:t>
            </a:r>
            <a:r>
              <a:rPr lang="en-US" sz="4000" dirty="0" smtClean="0">
                <a:latin typeface="Rockwell Condensed" pitchFamily="18" charset="0"/>
              </a:rPr>
              <a:t> https://youtu.be/SAKtjPSRVSs https://youtu.be/FyQv0c34ruw https://youtu.be/7UQvcOasbAc http://bit.ly/3W0S829</a:t>
            </a:r>
            <a:endParaRPr lang="en-US" sz="4000" dirty="0" smtClean="0">
              <a:latin typeface="Rockwell Condensed" pitchFamily="18" charset="0"/>
            </a:endParaRPr>
          </a:p>
          <a:p>
            <a:pPr algn="ctr"/>
            <a:r>
              <a:rPr lang="en-US" sz="4000" dirty="0" smtClean="0">
                <a:latin typeface="Rockwell Condensed" pitchFamily="18" charset="0"/>
              </a:rPr>
              <a:t> </a:t>
            </a:r>
            <a:endParaRPr lang="en-US" sz="4000" dirty="0" smtClean="0">
              <a:latin typeface="Rockwell Condensed" pitchFamily="18" charset="0"/>
            </a:endParaRPr>
          </a:p>
          <a:p>
            <a:pPr algn="ctr"/>
            <a:endParaRPr lang="en-US" sz="4000" dirty="0">
              <a:latin typeface="Rockwell Condensed" pitchFamily="18" charset="0"/>
            </a:endParaRPr>
          </a:p>
        </p:txBody>
      </p:sp>
      <p:sp>
        <p:nvSpPr>
          <p:cNvPr id="21" name="Action Button: Custom 20">
            <a:hlinkClick r:id="rId8" action="ppaction://hlinksldjump" highlightClick="1"/>
          </p:cNvPr>
          <p:cNvSpPr/>
          <p:nvPr/>
        </p:nvSpPr>
        <p:spPr>
          <a:xfrm>
            <a:off x="8724900" y="6667500"/>
            <a:ext cx="838200" cy="609600"/>
          </a:xfrm>
          <a:prstGeom prst="actionButtonBlank">
            <a:avLst/>
          </a:prstGeom>
          <a:blipFill dpi="0" rotWithShape="0">
            <a:blip r:embed="rId9"/>
            <a:srcRect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1375" y="876300"/>
            <a:ext cx="3905250" cy="990600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4181" y="8055517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1"/>
            <a:ext cx="3517900" cy="925194"/>
            <a:chOff x="879297" y="1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79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79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73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91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1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6"/>
                  </a:moveTo>
                  <a:lnTo>
                    <a:pt x="12900" y="159572"/>
                  </a:lnTo>
                  <a:lnTo>
                    <a:pt x="31026" y="122457"/>
                  </a:lnTo>
                  <a:lnTo>
                    <a:pt x="54096" y="87036"/>
                  </a:lnTo>
                  <a:lnTo>
                    <a:pt x="81829" y="53526"/>
                  </a:lnTo>
                  <a:lnTo>
                    <a:pt x="113944" y="22143"/>
                  </a:lnTo>
                  <a:lnTo>
                    <a:pt x="141558" y="0"/>
                  </a:lnTo>
                  <a:lnTo>
                    <a:pt x="367273" y="0"/>
                  </a:lnTo>
                  <a:lnTo>
                    <a:pt x="353351" y="2295"/>
                  </a:lnTo>
                  <a:lnTo>
                    <a:pt x="303436" y="13924"/>
                  </a:lnTo>
                  <a:lnTo>
                    <a:pt x="255689" y="28463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499"/>
                  </a:lnTo>
                  <a:lnTo>
                    <a:pt x="56910" y="139169"/>
                  </a:lnTo>
                  <a:lnTo>
                    <a:pt x="26629" y="167778"/>
                  </a:lnTo>
                  <a:lnTo>
                    <a:pt x="0" y="1981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2349" y="1"/>
              <a:ext cx="147918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80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52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29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32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93"/>
                  </a:lnTo>
                  <a:lnTo>
                    <a:pt x="2135746" y="198145"/>
                  </a:lnTo>
                  <a:lnTo>
                    <a:pt x="2092921" y="223278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28"/>
                  </a:lnTo>
                  <a:lnTo>
                    <a:pt x="1572539" y="282752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95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79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508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31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54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98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70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99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97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51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99"/>
                  </a:lnTo>
                  <a:lnTo>
                    <a:pt x="28460" y="71069"/>
                  </a:lnTo>
                  <a:lnTo>
                    <a:pt x="0" y="110617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1"/>
            <a:ext cx="2031364" cy="1114425"/>
            <a:chOff x="839550" y="5533641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4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9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6253" y="5533641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10"/>
            <a:ext cx="767080" cy="3023870"/>
            <a:chOff x="17032785" y="4739010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10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29400" y="95250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Retro Gaming" pitchFamily="2" charset="0"/>
              </a:rPr>
              <a:t>MENU</a:t>
            </a:r>
            <a:endParaRPr lang="en-US" sz="4800" dirty="0">
              <a:latin typeface="Retro Gaming" pitchFamily="2" charset="0"/>
            </a:endParaRPr>
          </a:p>
        </p:txBody>
      </p:sp>
      <p:pic>
        <p:nvPicPr>
          <p:cNvPr id="21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7700" y="2400300"/>
            <a:ext cx="9372600" cy="4953000"/>
          </a:xfrm>
          <a:prstGeom prst="rect">
            <a:avLst/>
          </a:prstGeom>
        </p:spPr>
      </p:pic>
      <p:sp>
        <p:nvSpPr>
          <p:cNvPr id="26" name="Action Button: Custom 25">
            <a:hlinkClick r:id="" action="ppaction://hlinkshowjump?jump=nextslide" highlightClick="1"/>
          </p:cNvPr>
          <p:cNvSpPr/>
          <p:nvPr/>
        </p:nvSpPr>
        <p:spPr>
          <a:xfrm>
            <a:off x="5257800" y="2933700"/>
            <a:ext cx="3581400" cy="1371600"/>
          </a:xfrm>
          <a:prstGeom prst="actionButtonBlank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INFO PENULIS</a:t>
            </a:r>
            <a:endParaRPr lang="en-US" sz="48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3" name="Action Button: Custom 32">
            <a:hlinkClick r:id="rId8" action="ppaction://hlinksldjump" highlightClick="1" endSnd="1"/>
          </p:cNvPr>
          <p:cNvSpPr/>
          <p:nvPr/>
        </p:nvSpPr>
        <p:spPr>
          <a:xfrm>
            <a:off x="9448800" y="2933700"/>
            <a:ext cx="3581400" cy="1371600"/>
          </a:xfrm>
          <a:prstGeom prst="actionButtonBlank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MATERI</a:t>
            </a:r>
            <a:endParaRPr lang="en-US" sz="48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4" name="Action Button: Custom 33">
            <a:hlinkClick r:id="rId9" action="ppaction://hlinksldjump" highlightClick="1"/>
          </p:cNvPr>
          <p:cNvSpPr/>
          <p:nvPr/>
        </p:nvSpPr>
        <p:spPr>
          <a:xfrm>
            <a:off x="5257800" y="4762500"/>
            <a:ext cx="3581400" cy="1371600"/>
          </a:xfrm>
          <a:prstGeom prst="actionButtonBlank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KD &amp; INDIKATOR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5" name="Action Button: Custom 34">
            <a:hlinkClick r:id="rId10" action="ppaction://hlinksldjump" highlightClick="1">
              <a:snd r:embed="rId11" name="BACKSOUND BENAR CORRECT SOUND EFFECT (2).wav"/>
            </a:hlinkClick>
          </p:cNvPr>
          <p:cNvSpPr/>
          <p:nvPr/>
        </p:nvSpPr>
        <p:spPr>
          <a:xfrm>
            <a:off x="9448800" y="4762500"/>
            <a:ext cx="3581400" cy="1371600"/>
          </a:xfrm>
          <a:prstGeom prst="actionButtonBlank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QUIZ</a:t>
            </a:r>
            <a:endParaRPr lang="en-US" sz="44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4401800" y="8343900"/>
            <a:ext cx="2171700" cy="609600"/>
            <a:chOff x="7391400" y="6362700"/>
            <a:chExt cx="2171700" cy="609600"/>
          </a:xfrm>
        </p:grpSpPr>
        <p:sp>
          <p:nvSpPr>
            <p:cNvPr id="40" name="Action Button: Custom 39">
              <a:hlinkClick r:id="" action="ppaction://hlinkshowjump?jump=previousslide" highlightClick="1">
                <a:snd r:embed="rId11" name="BACKSOUND BENAR CORRECT SOUND EFFECT (2).wav"/>
              </a:hlinkClick>
            </p:cNvPr>
            <p:cNvSpPr/>
            <p:nvPr/>
          </p:nvSpPr>
          <p:spPr>
            <a:xfrm>
              <a:off x="7391400" y="6362700"/>
              <a:ext cx="838200" cy="609600"/>
            </a:xfrm>
            <a:prstGeom prst="actionButtonBlank">
              <a:avLst/>
            </a:prstGeom>
            <a:blipFill dpi="0" rotWithShape="0">
              <a:blip r:embed="rId12"/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ction Button: Custom 40">
              <a:hlinkClick r:id="rId13" action="ppaction://hlinksldjump" highlightClick="1"/>
            </p:cNvPr>
            <p:cNvSpPr/>
            <p:nvPr/>
          </p:nvSpPr>
          <p:spPr>
            <a:xfrm>
              <a:off x="8724900" y="6362700"/>
              <a:ext cx="838200" cy="609600"/>
            </a:xfrm>
            <a:prstGeom prst="actionButtonBlank">
              <a:avLst/>
            </a:prstGeom>
            <a:blipFill dpi="0" rotWithShape="0">
              <a:blip r:embed="rId14"/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8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1"/>
            <a:ext cx="3517900" cy="925194"/>
            <a:chOff x="879297" y="1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22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1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5"/>
                  </a:moveTo>
                  <a:lnTo>
                    <a:pt x="12900" y="159571"/>
                  </a:lnTo>
                  <a:lnTo>
                    <a:pt x="31026" y="122456"/>
                  </a:lnTo>
                  <a:lnTo>
                    <a:pt x="54096" y="87035"/>
                  </a:lnTo>
                  <a:lnTo>
                    <a:pt x="81829" y="53525"/>
                  </a:lnTo>
                  <a:lnTo>
                    <a:pt x="113944" y="22142"/>
                  </a:lnTo>
                  <a:lnTo>
                    <a:pt x="141557" y="0"/>
                  </a:lnTo>
                  <a:lnTo>
                    <a:pt x="367269" y="0"/>
                  </a:lnTo>
                  <a:lnTo>
                    <a:pt x="353351" y="2295"/>
                  </a:lnTo>
                  <a:lnTo>
                    <a:pt x="303436" y="13923"/>
                  </a:lnTo>
                  <a:lnTo>
                    <a:pt x="255689" y="28462"/>
                  </a:lnTo>
                  <a:lnTo>
                    <a:pt x="210323" y="45752"/>
                  </a:lnTo>
                  <a:lnTo>
                    <a:pt x="167551" y="65629"/>
                  </a:lnTo>
                  <a:lnTo>
                    <a:pt x="127583" y="87932"/>
                  </a:lnTo>
                  <a:lnTo>
                    <a:pt x="90632" y="112499"/>
                  </a:lnTo>
                  <a:lnTo>
                    <a:pt x="56910" y="139168"/>
                  </a:lnTo>
                  <a:lnTo>
                    <a:pt x="26629" y="167777"/>
                  </a:lnTo>
                  <a:lnTo>
                    <a:pt x="0" y="198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50" y="1"/>
              <a:ext cx="147917" cy="127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2"/>
            <a:ext cx="2031364" cy="1114425"/>
            <a:chOff x="839550" y="5533642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5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60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2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9"/>
            <a:ext cx="767080" cy="3023870"/>
            <a:chOff x="17032785" y="4739009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9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9450" y="952500"/>
            <a:ext cx="4229100" cy="1371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24700" y="10287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Retro Gaming" pitchFamily="2" charset="0"/>
              </a:rPr>
              <a:t>INFO PENULIS</a:t>
            </a:r>
            <a:endParaRPr lang="en-US" sz="3600" dirty="0">
              <a:latin typeface="Retro Gaming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33900" y="3924300"/>
            <a:ext cx="9220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Rockwell Condensed" pitchFamily="18" charset="0"/>
              </a:rPr>
              <a:t>SABITA HUSNIA SHOLIKATIDDINI</a:t>
            </a:r>
          </a:p>
          <a:p>
            <a:pPr algn="ctr"/>
            <a:r>
              <a:rPr lang="en-US" sz="4400" dirty="0" smtClean="0">
                <a:latin typeface="Rockwell Condensed" pitchFamily="18" charset="0"/>
              </a:rPr>
              <a:t>21105244026</a:t>
            </a:r>
          </a:p>
          <a:p>
            <a:pPr algn="ctr"/>
            <a:r>
              <a:rPr lang="en-US" sz="4400" dirty="0" smtClean="0">
                <a:latin typeface="Rockwell Condensed" pitchFamily="18" charset="0"/>
              </a:rPr>
              <a:t>TEKNOLOGI PENDIDIKAN A</a:t>
            </a:r>
          </a:p>
          <a:p>
            <a:pPr algn="ctr"/>
            <a:r>
              <a:rPr lang="en-US" sz="4400" dirty="0" smtClean="0">
                <a:latin typeface="Rockwell Condensed" pitchFamily="18" charset="0"/>
              </a:rPr>
              <a:t>FAKULTAS ILMU PENDIDIKAN</a:t>
            </a:r>
          </a:p>
          <a:p>
            <a:pPr algn="ctr"/>
            <a:r>
              <a:rPr lang="en-US" sz="4400" dirty="0" smtClean="0">
                <a:latin typeface="Rockwell Condensed" pitchFamily="18" charset="0"/>
              </a:rPr>
              <a:t>UNIVERSITAS NEGERI YOGYAKARTA</a:t>
            </a:r>
            <a:endParaRPr lang="en-US" sz="4400" dirty="0">
              <a:latin typeface="Rockwell Condensed" pitchFamily="18" charset="0"/>
            </a:endParaRPr>
          </a:p>
        </p:txBody>
      </p:sp>
      <p:pic>
        <p:nvPicPr>
          <p:cNvPr id="21" name="Picture 20" descr="channels4_profil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8800" y="2476500"/>
            <a:ext cx="1390650" cy="1390650"/>
          </a:xfrm>
          <a:prstGeom prst="rect">
            <a:avLst/>
          </a:prstGeom>
        </p:spPr>
      </p:pic>
      <p:pic>
        <p:nvPicPr>
          <p:cNvPr id="24" name="Picture 23" descr="downloa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2476500"/>
            <a:ext cx="1371600" cy="1371600"/>
          </a:xfrm>
          <a:prstGeom prst="rect">
            <a:avLst/>
          </a:prstGeom>
        </p:spPr>
      </p:pic>
      <p:sp>
        <p:nvSpPr>
          <p:cNvPr id="25" name="Action Button: Custom 24">
            <a:hlinkClick r:id="rId9" action="ppaction://hlinksldjump" highlightClick="1"/>
          </p:cNvPr>
          <p:cNvSpPr/>
          <p:nvPr/>
        </p:nvSpPr>
        <p:spPr>
          <a:xfrm>
            <a:off x="15735300" y="8343900"/>
            <a:ext cx="838200" cy="609600"/>
          </a:xfrm>
          <a:prstGeom prst="actionButtonBlank">
            <a:avLst/>
          </a:prstGeom>
          <a:blipFill dpi="0" rotWithShape="0">
            <a:blip r:embed="rId10"/>
            <a:srcRect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6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0"/>
            <a:ext cx="3517900" cy="925194"/>
            <a:chOff x="879297" y="0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0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7"/>
                  </a:moveTo>
                  <a:lnTo>
                    <a:pt x="12900" y="159573"/>
                  </a:lnTo>
                  <a:lnTo>
                    <a:pt x="31026" y="122458"/>
                  </a:lnTo>
                  <a:lnTo>
                    <a:pt x="54096" y="87037"/>
                  </a:lnTo>
                  <a:lnTo>
                    <a:pt x="81829" y="53527"/>
                  </a:lnTo>
                  <a:lnTo>
                    <a:pt x="113944" y="22144"/>
                  </a:lnTo>
                  <a:lnTo>
                    <a:pt x="141559" y="0"/>
                  </a:lnTo>
                  <a:lnTo>
                    <a:pt x="367278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4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9"/>
                  </a:lnTo>
                  <a:lnTo>
                    <a:pt x="0" y="198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8" y="0"/>
              <a:ext cx="147919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3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8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8"/>
            <a:ext cx="767080" cy="3023870"/>
            <a:chOff x="17032785" y="4739008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8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4225" y="800100"/>
            <a:ext cx="4019550" cy="1143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200900" y="11049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Retro Gaming" pitchFamily="2" charset="0"/>
              </a:rPr>
              <a:t>KD &amp; INDIKATOR</a:t>
            </a:r>
            <a:endParaRPr lang="en-US" sz="2800" dirty="0">
              <a:latin typeface="Retro Gaming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67050" y="2247900"/>
            <a:ext cx="121539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Rockwell Condensed" pitchFamily="18" charset="0"/>
              </a:rPr>
              <a:t>KOMPETENSI DASAR</a:t>
            </a:r>
          </a:p>
          <a:p>
            <a:pPr algn="ctr"/>
            <a:r>
              <a:rPr lang="en-US" sz="2800" dirty="0" smtClean="0">
                <a:latin typeface="Rockwell Condensed" pitchFamily="18" charset="0"/>
              </a:rPr>
              <a:t>3.9 MENGIDENTIFIKASI LAMBANG ATAU SIMBOL RAMBU LALU LINTAS BESERTA ARTINYA DALAM TEKS LISAN, TULIS, DAN VISUAL</a:t>
            </a:r>
          </a:p>
          <a:p>
            <a:pPr algn="ctr"/>
            <a:r>
              <a:rPr lang="en-US" sz="2800" dirty="0" smtClean="0">
                <a:latin typeface="Rockwell Condensed" pitchFamily="18" charset="0"/>
              </a:rPr>
              <a:t>4.9 MENYAJIKAN HASIL IDENTIFIKASI TENTANG LAMBANG ATAU SIMBOL RAMBU LALU LINTAS BESERTA ARTINYA DALAM BENTUK TEKS LISAN, TULIS, DAN VISUAL</a:t>
            </a:r>
          </a:p>
          <a:p>
            <a:pPr algn="ctr"/>
            <a:endParaRPr lang="en-US" sz="2800" dirty="0" smtClean="0">
              <a:latin typeface="Rockwell Condensed" pitchFamily="18" charset="0"/>
            </a:endParaRPr>
          </a:p>
          <a:p>
            <a:pPr algn="ctr"/>
            <a:r>
              <a:rPr lang="en-US" sz="2800" dirty="0" smtClean="0">
                <a:latin typeface="Rockwell Condensed" pitchFamily="18" charset="0"/>
              </a:rPr>
              <a:t>INDIKATOR</a:t>
            </a:r>
          </a:p>
          <a:p>
            <a:pPr algn="ctr"/>
            <a:r>
              <a:rPr lang="en-US" sz="2800" dirty="0" smtClean="0">
                <a:latin typeface="Rockwell Condensed" pitchFamily="18" charset="0"/>
              </a:rPr>
              <a:t>3.9.1 MENDISKUSIKAN LAMBANG ATAU SIMBOL RAMBU LALU LINTAS BESERTA ARTINYA DALAM TEKS LISAN, TULIS, DAN VISUAL</a:t>
            </a:r>
          </a:p>
          <a:p>
            <a:pPr algn="ctr"/>
            <a:r>
              <a:rPr lang="en-US" sz="2800" dirty="0" smtClean="0">
                <a:latin typeface="Rockwell Condensed" pitchFamily="18" charset="0"/>
              </a:rPr>
              <a:t>4.9.1 MENAMPILKAN HASIL IDENTIFIKASI TENTANG LAMBANG ATAU SIMBOL RAMBU LALU LINTAS BESERTA ARTINYA DALAM BENTUK TEKS LISAN, TULIS, DAN VISUAL</a:t>
            </a:r>
          </a:p>
          <a:p>
            <a:pPr algn="ctr"/>
            <a:endParaRPr lang="en-US" sz="2800" dirty="0">
              <a:latin typeface="Rockwell Condensed" pitchFamily="18" charset="0"/>
            </a:endParaRPr>
          </a:p>
        </p:txBody>
      </p:sp>
      <p:sp>
        <p:nvSpPr>
          <p:cNvPr id="23" name="Action Button: Custom 22">
            <a:hlinkClick r:id="rId7" action="ppaction://hlinksldjump" highlightClick="1"/>
          </p:cNvPr>
          <p:cNvSpPr/>
          <p:nvPr/>
        </p:nvSpPr>
        <p:spPr>
          <a:xfrm>
            <a:off x="15735300" y="8343900"/>
            <a:ext cx="838200" cy="609600"/>
          </a:xfrm>
          <a:prstGeom prst="actionButtonBlank">
            <a:avLst/>
          </a:prstGeom>
          <a:blipFill dpi="0" rotWithShape="0">
            <a:blip r:embed="rId8"/>
            <a:srcRect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6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0"/>
            <a:ext cx="3517900" cy="925194"/>
            <a:chOff x="879297" y="0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57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70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12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09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73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0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7"/>
                  </a:moveTo>
                  <a:lnTo>
                    <a:pt x="12900" y="159573"/>
                  </a:lnTo>
                  <a:lnTo>
                    <a:pt x="31026" y="122458"/>
                  </a:lnTo>
                  <a:lnTo>
                    <a:pt x="54096" y="87037"/>
                  </a:lnTo>
                  <a:lnTo>
                    <a:pt x="81829" y="53527"/>
                  </a:lnTo>
                  <a:lnTo>
                    <a:pt x="113944" y="22144"/>
                  </a:lnTo>
                  <a:lnTo>
                    <a:pt x="141559" y="0"/>
                  </a:lnTo>
                  <a:lnTo>
                    <a:pt x="367278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4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9"/>
                  </a:lnTo>
                  <a:lnTo>
                    <a:pt x="0" y="198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8" y="0"/>
              <a:ext cx="147919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01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38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73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35"/>
                  </a:lnTo>
                  <a:lnTo>
                    <a:pt x="1854390" y="397471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73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01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11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72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55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3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8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9"/>
            <a:ext cx="767080" cy="3023870"/>
            <a:chOff x="17032785" y="4739009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9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9450" y="952500"/>
            <a:ext cx="4229100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24700" y="11811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Retro Gaming" pitchFamily="2" charset="0"/>
              </a:rPr>
              <a:t>QUIZ</a:t>
            </a:r>
            <a:endParaRPr lang="en-US" sz="4800" dirty="0">
              <a:latin typeface="Retro Gaming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8600" y="2933700"/>
            <a:ext cx="10210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en-US" sz="4000" dirty="0" smtClean="0">
                <a:latin typeface="Rockwell Condensed" pitchFamily="18" charset="0"/>
              </a:rPr>
              <a:t>DIBAWAH INI YANG TERMASUK JENIS - JENIS RAMBU LALU LINTAS, </a:t>
            </a:r>
            <a:r>
              <a:rPr lang="en-US" sz="4000" i="1" dirty="0" smtClean="0">
                <a:latin typeface="Rockwell Condensed" pitchFamily="18" charset="0"/>
              </a:rPr>
              <a:t>KECUALI...</a:t>
            </a:r>
            <a:endParaRPr lang="en-US" sz="4000" dirty="0" smtClean="0">
              <a:latin typeface="Rockwell Condensed" pitchFamily="18" charset="0"/>
            </a:endParaRPr>
          </a:p>
          <a:p>
            <a:endParaRPr lang="en-US" dirty="0"/>
          </a:p>
        </p:txBody>
      </p:sp>
      <p:sp>
        <p:nvSpPr>
          <p:cNvPr id="23" name="Action Button: Custom 22">
            <a:hlinkClick r:id="rId7" action="ppaction://hlinksldjump" highlightClick="1">
              <a:snd r:embed="rId8" name="🎶 Backsound Ceria Aesthetic No Copyright __ Bright Whistle✨ (mp3cut.net).wav"/>
            </a:hlinkClick>
          </p:cNvPr>
          <p:cNvSpPr/>
          <p:nvPr/>
        </p:nvSpPr>
        <p:spPr>
          <a:xfrm>
            <a:off x="14363700" y="8343900"/>
            <a:ext cx="838200" cy="609600"/>
          </a:xfrm>
          <a:prstGeom prst="actionButtonBlank">
            <a:avLst/>
          </a:prstGeom>
          <a:blipFill dpi="0" rotWithShape="0">
            <a:blip r:embed="rId9"/>
            <a:srcRect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tion Button: Custom 25">
            <a:hlinkClick r:id="" action="ppaction://hlinkshowjump?jump=nextslide" highlightClick="1"/>
          </p:cNvPr>
          <p:cNvSpPr/>
          <p:nvPr/>
        </p:nvSpPr>
        <p:spPr>
          <a:xfrm>
            <a:off x="15697200" y="8343900"/>
            <a:ext cx="838200" cy="609600"/>
          </a:xfrm>
          <a:prstGeom prst="actionButtonBlank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ction Button: Custom 27">
            <a:hlinkClick r:id="rId11" action="ppaction://hlinksldjump" highlightClick="1">
              <a:snd r:embed="rId12" name="Sound Effect Salah.wav"/>
            </a:hlinkClick>
          </p:cNvPr>
          <p:cNvSpPr/>
          <p:nvPr/>
        </p:nvSpPr>
        <p:spPr>
          <a:xfrm>
            <a:off x="4343400" y="4229100"/>
            <a:ext cx="41148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A. RAMBU PERINGATAN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0" name="Action Button: Custom 29">
            <a:hlinkClick r:id="rId11" action="ppaction://hlinksldjump" highlightClick="1">
              <a:snd r:embed="rId12" name="Sound Effect Salah.wav"/>
            </a:hlinkClick>
          </p:cNvPr>
          <p:cNvSpPr/>
          <p:nvPr/>
        </p:nvSpPr>
        <p:spPr>
          <a:xfrm>
            <a:off x="4343400" y="4838700"/>
            <a:ext cx="33528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B. RAMBU LARANG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1" name="Action Button: Custom 30">
            <a:hlinkClick r:id="rId13" action="ppaction://hlinksldjump" highlightClick="1">
              <a:snd r:embed="rId14" name="BACKSOUND BENAR CORRECT SOUND EFFECT (1).wav"/>
            </a:hlinkClick>
          </p:cNvPr>
          <p:cNvSpPr/>
          <p:nvPr/>
        </p:nvSpPr>
        <p:spPr>
          <a:xfrm>
            <a:off x="4343400" y="5448300"/>
            <a:ext cx="4419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C. RAMBU KESELAMATAN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2" name="Action Button: Custom 31">
            <a:hlinkClick r:id="rId11" action="ppaction://hlinksldjump" highlightClick="1">
              <a:snd r:embed="rId12" name="Sound Effect Salah.wav"/>
            </a:hlinkClick>
          </p:cNvPr>
          <p:cNvSpPr/>
          <p:nvPr/>
        </p:nvSpPr>
        <p:spPr>
          <a:xfrm>
            <a:off x="4343400" y="6057900"/>
            <a:ext cx="37338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D. RAMBU PERINTAH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7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1"/>
            <a:ext cx="3517900" cy="925194"/>
            <a:chOff x="879297" y="1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79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79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73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91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1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6"/>
                  </a:moveTo>
                  <a:lnTo>
                    <a:pt x="12900" y="159572"/>
                  </a:lnTo>
                  <a:lnTo>
                    <a:pt x="31026" y="122457"/>
                  </a:lnTo>
                  <a:lnTo>
                    <a:pt x="54096" y="87036"/>
                  </a:lnTo>
                  <a:lnTo>
                    <a:pt x="81829" y="53526"/>
                  </a:lnTo>
                  <a:lnTo>
                    <a:pt x="113944" y="22143"/>
                  </a:lnTo>
                  <a:lnTo>
                    <a:pt x="141558" y="0"/>
                  </a:lnTo>
                  <a:lnTo>
                    <a:pt x="367273" y="0"/>
                  </a:lnTo>
                  <a:lnTo>
                    <a:pt x="353351" y="2295"/>
                  </a:lnTo>
                  <a:lnTo>
                    <a:pt x="303436" y="13924"/>
                  </a:lnTo>
                  <a:lnTo>
                    <a:pt x="255689" y="28463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499"/>
                  </a:lnTo>
                  <a:lnTo>
                    <a:pt x="56910" y="139169"/>
                  </a:lnTo>
                  <a:lnTo>
                    <a:pt x="26629" y="167778"/>
                  </a:lnTo>
                  <a:lnTo>
                    <a:pt x="0" y="1981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9" y="1"/>
              <a:ext cx="147918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80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52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29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32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93"/>
                  </a:lnTo>
                  <a:lnTo>
                    <a:pt x="2135746" y="198145"/>
                  </a:lnTo>
                  <a:lnTo>
                    <a:pt x="2092921" y="223278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28"/>
                  </a:lnTo>
                  <a:lnTo>
                    <a:pt x="1572539" y="282752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95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79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508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31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54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98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70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99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97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51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99"/>
                  </a:lnTo>
                  <a:lnTo>
                    <a:pt x="28460" y="71069"/>
                  </a:lnTo>
                  <a:lnTo>
                    <a:pt x="0" y="110617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1"/>
            <a:ext cx="2031364" cy="1114425"/>
            <a:chOff x="839550" y="5533641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4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9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1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10"/>
            <a:ext cx="767080" cy="3023870"/>
            <a:chOff x="17032785" y="4739010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10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086100" y="2400300"/>
            <a:ext cx="12115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 fontAlgn="base">
              <a:buFont typeface="+mj-lt"/>
              <a:buAutoNum type="arabicPeriod" startAt="2"/>
            </a:pPr>
            <a:r>
              <a:rPr lang="en-US" sz="4000" dirty="0" smtClean="0">
                <a:latin typeface="Rockwell Condensed" pitchFamily="18" charset="0"/>
              </a:rPr>
              <a:t>RAMBU JENIS INI DIGUNAKAN UNTUK MEMBERI PERINGATAN KEMUNGKINAN ADA BAHAYA ATAU TEMPAT BERBAHAYA DI DEPAN PENGGUNA JALAN MERUPAKAN RAMBU...</a:t>
            </a:r>
          </a:p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030200" y="8343900"/>
            <a:ext cx="3505200" cy="609600"/>
            <a:chOff x="13030200" y="8343900"/>
            <a:chExt cx="3505200" cy="609600"/>
          </a:xfrm>
        </p:grpSpPr>
        <p:grpSp>
          <p:nvGrpSpPr>
            <p:cNvPr id="20" name="Group 19"/>
            <p:cNvGrpSpPr/>
            <p:nvPr/>
          </p:nvGrpSpPr>
          <p:grpSpPr>
            <a:xfrm>
              <a:off x="13030200" y="8343900"/>
              <a:ext cx="2171700" cy="609600"/>
              <a:chOff x="7391400" y="6362700"/>
              <a:chExt cx="2171700" cy="609600"/>
            </a:xfrm>
          </p:grpSpPr>
          <p:sp>
            <p:nvSpPr>
              <p:cNvPr id="21" name="Action Button: Custom 20">
                <a:hlinkClick r:id="" action="ppaction://hlinkshowjump?jump=previousslide" highlightClick="1"/>
              </p:cNvPr>
              <p:cNvSpPr/>
              <p:nvPr/>
            </p:nvSpPr>
            <p:spPr>
              <a:xfrm>
                <a:off x="73914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6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ction Button: Custom 21">
                <a:hlinkClick r:id="rId7" action="ppaction://hlinksldjump" highlightClick="1">
                  <a:snd r:embed="rId8" name="🎶 Backsound Ceria Aesthetic No Copyright __ Bright Whistle✨ (mp3cut.net).wav"/>
                </a:hlinkClick>
              </p:cNvPr>
              <p:cNvSpPr/>
              <p:nvPr/>
            </p:nvSpPr>
            <p:spPr>
              <a:xfrm>
                <a:off x="87249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9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Action Button: Custom 22">
              <a:hlinkClick r:id="" action="ppaction://hlinkshowjump?jump=nextslide" highlightClick="1"/>
            </p:cNvPr>
            <p:cNvSpPr/>
            <p:nvPr/>
          </p:nvSpPr>
          <p:spPr>
            <a:xfrm>
              <a:off x="15697200" y="8343900"/>
              <a:ext cx="838200" cy="609600"/>
            </a:xfrm>
            <a:prstGeom prst="actionButtonBlank">
              <a:avLst/>
            </a:prstGeom>
            <a:blipFill>
              <a:blip r:embed="rId10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ction Button: Custom 23">
            <a:hlinkClick r:id="rId11" action="ppaction://hlinksldjump" highlightClick="1">
              <a:snd r:embed="rId12" name="Sound Effect Salah.wav"/>
            </a:hlinkClick>
          </p:cNvPr>
          <p:cNvSpPr/>
          <p:nvPr/>
        </p:nvSpPr>
        <p:spPr>
          <a:xfrm>
            <a:off x="3429000" y="4305300"/>
            <a:ext cx="24384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A. PERINTAH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6" name="Action Button: Custom 25">
            <a:hlinkClick r:id="rId11" action="ppaction://hlinksldjump" highlightClick="1">
              <a:snd r:embed="rId12" name="Sound Effect Salah.wav"/>
            </a:hlinkClick>
          </p:cNvPr>
          <p:cNvSpPr/>
          <p:nvPr/>
        </p:nvSpPr>
        <p:spPr>
          <a:xfrm>
            <a:off x="3429000" y="4914900"/>
            <a:ext cx="25908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B. LARANGAN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7" name="Action Button: Custom 26">
            <a:hlinkClick r:id="rId11" action="ppaction://hlinksldjump" highlightClick="1">
              <a:snd r:embed="rId12" name="Sound Effect Salah.wav"/>
            </a:hlinkClick>
          </p:cNvPr>
          <p:cNvSpPr/>
          <p:nvPr/>
        </p:nvSpPr>
        <p:spPr>
          <a:xfrm>
            <a:off x="3429000" y="5524500"/>
            <a:ext cx="25908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C. PETUNJUK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8" name="Action Button: Custom 27">
            <a:hlinkClick r:id="rId13" action="ppaction://hlinksldjump" highlightClick="1">
              <a:snd r:embed="rId14" name="BACKSOUND BENAR CORRECT SOUND EFFECT (1).wav"/>
            </a:hlinkClick>
          </p:cNvPr>
          <p:cNvSpPr/>
          <p:nvPr/>
        </p:nvSpPr>
        <p:spPr>
          <a:xfrm>
            <a:off x="3429000" y="6134100"/>
            <a:ext cx="2895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D. PERINGATAN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8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1"/>
            <a:ext cx="3517900" cy="925194"/>
            <a:chOff x="879297" y="1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22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1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5"/>
                  </a:moveTo>
                  <a:lnTo>
                    <a:pt x="12900" y="159571"/>
                  </a:lnTo>
                  <a:lnTo>
                    <a:pt x="31026" y="122456"/>
                  </a:lnTo>
                  <a:lnTo>
                    <a:pt x="54096" y="87035"/>
                  </a:lnTo>
                  <a:lnTo>
                    <a:pt x="81829" y="53525"/>
                  </a:lnTo>
                  <a:lnTo>
                    <a:pt x="113944" y="22142"/>
                  </a:lnTo>
                  <a:lnTo>
                    <a:pt x="141557" y="0"/>
                  </a:lnTo>
                  <a:lnTo>
                    <a:pt x="367269" y="0"/>
                  </a:lnTo>
                  <a:lnTo>
                    <a:pt x="353351" y="2295"/>
                  </a:lnTo>
                  <a:lnTo>
                    <a:pt x="303436" y="13923"/>
                  </a:lnTo>
                  <a:lnTo>
                    <a:pt x="255689" y="28462"/>
                  </a:lnTo>
                  <a:lnTo>
                    <a:pt x="210323" y="45752"/>
                  </a:lnTo>
                  <a:lnTo>
                    <a:pt x="167551" y="65629"/>
                  </a:lnTo>
                  <a:lnTo>
                    <a:pt x="127583" y="87932"/>
                  </a:lnTo>
                  <a:lnTo>
                    <a:pt x="90632" y="112499"/>
                  </a:lnTo>
                  <a:lnTo>
                    <a:pt x="56910" y="139168"/>
                  </a:lnTo>
                  <a:lnTo>
                    <a:pt x="26629" y="167777"/>
                  </a:lnTo>
                  <a:lnTo>
                    <a:pt x="0" y="198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50" y="1"/>
              <a:ext cx="147917" cy="127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2"/>
            <a:ext cx="2031364" cy="1114425"/>
            <a:chOff x="839550" y="5533642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5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60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2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9"/>
            <a:ext cx="767080" cy="3023870"/>
            <a:chOff x="17032785" y="4739009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9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19600" y="3086100"/>
            <a:ext cx="9448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ckwell Condensed" pitchFamily="18" charset="0"/>
              </a:rPr>
              <a:t>3.</a:t>
            </a:r>
            <a:r>
              <a:rPr lang="en-US" sz="3600" dirty="0" smtClean="0">
                <a:latin typeface="Rockwell Condensed" pitchFamily="18" charset="0"/>
              </a:rPr>
              <a:t>	</a:t>
            </a:r>
            <a:r>
              <a:rPr lang="en-US" sz="4000" dirty="0" smtClean="0">
                <a:latin typeface="Rockwell Condensed" pitchFamily="18" charset="0"/>
              </a:rPr>
              <a:t>ARTI DARI RAMBU PADA GAMBAR ADALAH....</a:t>
            </a:r>
          </a:p>
          <a:p>
            <a:endParaRPr lang="en-US" dirty="0"/>
          </a:p>
        </p:txBody>
      </p:sp>
      <p:pic>
        <p:nvPicPr>
          <p:cNvPr id="19" name="Picture 18" descr="b044f7c4-f81e-4e16-813d-18ce56dfb40d_900_90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400" y="4000500"/>
            <a:ext cx="1905000" cy="1905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3030200" y="8343900"/>
            <a:ext cx="3505200" cy="609600"/>
            <a:chOff x="13030200" y="8343900"/>
            <a:chExt cx="3505200" cy="609600"/>
          </a:xfrm>
        </p:grpSpPr>
        <p:grpSp>
          <p:nvGrpSpPr>
            <p:cNvPr id="21" name="Group 19"/>
            <p:cNvGrpSpPr/>
            <p:nvPr/>
          </p:nvGrpSpPr>
          <p:grpSpPr>
            <a:xfrm>
              <a:off x="13030200" y="8343900"/>
              <a:ext cx="2171700" cy="609600"/>
              <a:chOff x="7391400" y="6362700"/>
              <a:chExt cx="2171700" cy="609600"/>
            </a:xfrm>
          </p:grpSpPr>
          <p:sp>
            <p:nvSpPr>
              <p:cNvPr id="23" name="Action Button: Custom 22">
                <a:hlinkClick r:id="" action="ppaction://hlinkshowjump?jump=previousslide" highlightClick="1"/>
              </p:cNvPr>
              <p:cNvSpPr/>
              <p:nvPr/>
            </p:nvSpPr>
            <p:spPr>
              <a:xfrm>
                <a:off x="73914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7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ction Button: Custom 23">
                <a:hlinkClick r:id="rId8" action="ppaction://hlinksldjump" highlightClick="1">
                  <a:snd r:embed="rId9" name="🎶 Backsound Ceria Aesthetic No Copyright __ Bright Whistle✨ (mp3cut.net).wav"/>
                </a:hlinkClick>
              </p:cNvPr>
              <p:cNvSpPr/>
              <p:nvPr/>
            </p:nvSpPr>
            <p:spPr>
              <a:xfrm>
                <a:off x="87249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10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Action Button: Custom 21">
              <a:hlinkClick r:id="" action="ppaction://hlinkshowjump?jump=nextslide" highlightClick="1"/>
            </p:cNvPr>
            <p:cNvSpPr/>
            <p:nvPr/>
          </p:nvSpPr>
          <p:spPr>
            <a:xfrm>
              <a:off x="15697200" y="8343900"/>
              <a:ext cx="838200" cy="609600"/>
            </a:xfrm>
            <a:prstGeom prst="actionButtonBlank">
              <a:avLst/>
            </a:prstGeom>
            <a:blipFill>
              <a:blip r:embed="rId11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Action Button: Custom 24">
            <a:hlinkClick r:id="rId12" action="ppaction://hlinksldjump" highlightClick="1">
              <a:snd r:embed="rId13" name="BACKSOUND BENAR CORRECT SOUND EFFECT (1).wav"/>
            </a:hlinkClick>
          </p:cNvPr>
          <p:cNvSpPr/>
          <p:nvPr/>
        </p:nvSpPr>
        <p:spPr>
          <a:xfrm>
            <a:off x="4876800" y="4381500"/>
            <a:ext cx="50292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B. MOTOR DILARANG MASUK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6" name="Action Button: Custom 25">
            <a:hlinkClick r:id="rId14" action="ppaction://hlinksldjump" highlightClick="1">
              <a:snd r:embed="rId15" name="Sound Effect Salah.wav"/>
            </a:hlinkClick>
          </p:cNvPr>
          <p:cNvSpPr/>
          <p:nvPr/>
        </p:nvSpPr>
        <p:spPr>
          <a:xfrm>
            <a:off x="4876800" y="5600700"/>
            <a:ext cx="5181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D. MOTOR DILARANG NGEBUT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7" name="Action Button: Custom 26">
            <a:hlinkClick r:id="rId14" action="ppaction://hlinksldjump" highlightClick="1">
              <a:snd r:embed="rId15" name="Sound Effect Salah.wav"/>
            </a:hlinkClick>
          </p:cNvPr>
          <p:cNvSpPr/>
          <p:nvPr/>
        </p:nvSpPr>
        <p:spPr>
          <a:xfrm>
            <a:off x="4876800" y="4991100"/>
            <a:ext cx="49530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C. MOTOR BERJALAN LURUS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8" name="Action Button: Custom 27">
            <a:hlinkClick r:id="rId14" action="ppaction://hlinksldjump" highlightClick="1">
              <a:snd r:embed="rId15" name="Sound Effect Salah.wav"/>
            </a:hlinkClick>
          </p:cNvPr>
          <p:cNvSpPr/>
          <p:nvPr/>
        </p:nvSpPr>
        <p:spPr>
          <a:xfrm>
            <a:off x="4876800" y="3771900"/>
            <a:ext cx="4419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A. MOTOR BOLEH MASUK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6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0"/>
            <a:ext cx="3517900" cy="925194"/>
            <a:chOff x="879297" y="0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290"/>
                  </a:lnTo>
                  <a:lnTo>
                    <a:pt x="3507041" y="150228"/>
                  </a:lnTo>
                  <a:lnTo>
                    <a:pt x="3495344" y="110159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27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492"/>
                  </a:lnTo>
                  <a:lnTo>
                    <a:pt x="85026" y="60236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26"/>
                  </a:lnTo>
                  <a:lnTo>
                    <a:pt x="2463" y="232600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14"/>
                  </a:lnTo>
                  <a:lnTo>
                    <a:pt x="452907" y="647788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68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55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67"/>
                  </a:lnTo>
                  <a:lnTo>
                    <a:pt x="981811" y="882497"/>
                  </a:lnTo>
                  <a:lnTo>
                    <a:pt x="1025334" y="895019"/>
                  </a:lnTo>
                  <a:lnTo>
                    <a:pt x="1070102" y="905395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35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67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06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22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61"/>
                  </a:lnTo>
                  <a:lnTo>
                    <a:pt x="2161197" y="924483"/>
                  </a:lnTo>
                  <a:lnTo>
                    <a:pt x="2205875" y="924661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51"/>
                  </a:lnTo>
                  <a:lnTo>
                    <a:pt x="2458974" y="868299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36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78"/>
                  </a:lnTo>
                  <a:lnTo>
                    <a:pt x="2854172" y="685190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36"/>
                  </a:lnTo>
                  <a:lnTo>
                    <a:pt x="3171406" y="646328"/>
                  </a:lnTo>
                  <a:lnTo>
                    <a:pt x="3212706" y="631012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289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0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7"/>
                  </a:moveTo>
                  <a:lnTo>
                    <a:pt x="12900" y="159573"/>
                  </a:lnTo>
                  <a:lnTo>
                    <a:pt x="31026" y="122458"/>
                  </a:lnTo>
                  <a:lnTo>
                    <a:pt x="54096" y="87037"/>
                  </a:lnTo>
                  <a:lnTo>
                    <a:pt x="81829" y="53527"/>
                  </a:lnTo>
                  <a:lnTo>
                    <a:pt x="113944" y="22144"/>
                  </a:lnTo>
                  <a:lnTo>
                    <a:pt x="141559" y="0"/>
                  </a:lnTo>
                  <a:lnTo>
                    <a:pt x="367278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4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9"/>
                  </a:lnTo>
                  <a:lnTo>
                    <a:pt x="0" y="198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8" y="0"/>
              <a:ext cx="147919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04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47"/>
                  </a:lnTo>
                  <a:lnTo>
                    <a:pt x="3237103" y="307200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67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39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42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16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68"/>
                  </a:lnTo>
                  <a:lnTo>
                    <a:pt x="2662466" y="356476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32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17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38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19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52"/>
                  </a:lnTo>
                  <a:lnTo>
                    <a:pt x="2008276" y="331304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80"/>
                  </a:lnTo>
                  <a:lnTo>
                    <a:pt x="2135746" y="198145"/>
                  </a:lnTo>
                  <a:lnTo>
                    <a:pt x="2092921" y="223266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28"/>
                  </a:lnTo>
                  <a:lnTo>
                    <a:pt x="1716582" y="306260"/>
                  </a:lnTo>
                  <a:lnTo>
                    <a:pt x="1668183" y="301752"/>
                  </a:lnTo>
                  <a:lnTo>
                    <a:pt x="1620100" y="293916"/>
                  </a:lnTo>
                  <a:lnTo>
                    <a:pt x="1572539" y="282740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82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53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36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01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55"/>
                  </a:lnTo>
                  <a:lnTo>
                    <a:pt x="936345" y="552894"/>
                  </a:lnTo>
                  <a:lnTo>
                    <a:pt x="889977" y="532866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495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18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34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52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695"/>
                  </a:lnTo>
                  <a:lnTo>
                    <a:pt x="389140" y="322859"/>
                  </a:lnTo>
                  <a:lnTo>
                    <a:pt x="346925" y="312953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73"/>
                  </a:lnTo>
                  <a:lnTo>
                    <a:pt x="150291" y="220179"/>
                  </a:lnTo>
                  <a:lnTo>
                    <a:pt x="117513" y="193738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41"/>
                  </a:lnTo>
                  <a:lnTo>
                    <a:pt x="201383" y="407466"/>
                  </a:lnTo>
                  <a:lnTo>
                    <a:pt x="239598" y="427469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84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85"/>
                  </a:lnTo>
                  <a:lnTo>
                    <a:pt x="561022" y="494385"/>
                  </a:lnTo>
                  <a:lnTo>
                    <a:pt x="611898" y="491883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57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494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29"/>
                  </a:lnTo>
                  <a:lnTo>
                    <a:pt x="1162227" y="760387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34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44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63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66"/>
                  </a:lnTo>
                  <a:lnTo>
                    <a:pt x="2716339" y="503923"/>
                  </a:lnTo>
                  <a:lnTo>
                    <a:pt x="2762821" y="514184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48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38"/>
                  </a:lnTo>
                  <a:lnTo>
                    <a:pt x="3390989" y="360464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57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20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87"/>
                  </a:lnTo>
                  <a:lnTo>
                    <a:pt x="28460" y="71069"/>
                  </a:lnTo>
                  <a:lnTo>
                    <a:pt x="0" y="110604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20"/>
                  </a:lnTo>
                  <a:lnTo>
                    <a:pt x="419163" y="2501"/>
                  </a:lnTo>
                  <a:lnTo>
                    <a:pt x="467575" y="6997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3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58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08"/>
            <a:ext cx="767080" cy="3023870"/>
            <a:chOff x="17032785" y="4739008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08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95700" y="3009900"/>
            <a:ext cx="10896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en-US" sz="4000" dirty="0" smtClean="0">
                <a:latin typeface="Rockwell Condensed" pitchFamily="18" charset="0"/>
              </a:rPr>
              <a:t>ARTI DARI RAMBU PADA GAMBAR ADALAH....</a:t>
            </a:r>
          </a:p>
          <a:p>
            <a:endParaRPr lang="en-US" dirty="0"/>
          </a:p>
        </p:txBody>
      </p:sp>
      <p:pic>
        <p:nvPicPr>
          <p:cNvPr id="22" name="Picture 21" descr="2a713c54-f4af-44af-b5ef-797ad418d55c_200_20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3619500"/>
            <a:ext cx="3048000" cy="1524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3030200" y="8343900"/>
            <a:ext cx="3505200" cy="609600"/>
            <a:chOff x="13030200" y="8343900"/>
            <a:chExt cx="3505200" cy="609600"/>
          </a:xfrm>
        </p:grpSpPr>
        <p:grpSp>
          <p:nvGrpSpPr>
            <p:cNvPr id="23" name="Group 19"/>
            <p:cNvGrpSpPr/>
            <p:nvPr/>
          </p:nvGrpSpPr>
          <p:grpSpPr>
            <a:xfrm>
              <a:off x="13030200" y="8343900"/>
              <a:ext cx="2171700" cy="609600"/>
              <a:chOff x="7391400" y="6362700"/>
              <a:chExt cx="2171700" cy="609600"/>
            </a:xfrm>
          </p:grpSpPr>
          <p:sp>
            <p:nvSpPr>
              <p:cNvPr id="25" name="Action Button: Custom 24">
                <a:hlinkClick r:id="" action="ppaction://hlinkshowjump?jump=previousslide" highlightClick="1"/>
              </p:cNvPr>
              <p:cNvSpPr/>
              <p:nvPr/>
            </p:nvSpPr>
            <p:spPr>
              <a:xfrm>
                <a:off x="73914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7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ction Button: Custom 25">
                <a:hlinkClick r:id="rId8" action="ppaction://hlinksldjump" highlightClick="1">
                  <a:snd r:embed="rId9" name="🎶 Backsound Ceria Aesthetic No Copyright __ Bright Whistle✨ (mp3cut.net).wav"/>
                </a:hlinkClick>
              </p:cNvPr>
              <p:cNvSpPr/>
              <p:nvPr/>
            </p:nvSpPr>
            <p:spPr>
              <a:xfrm>
                <a:off x="87249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10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ction Button: Custom 23">
              <a:hlinkClick r:id="" action="ppaction://hlinkshowjump?jump=nextslide" highlightClick="1"/>
            </p:cNvPr>
            <p:cNvSpPr/>
            <p:nvPr/>
          </p:nvSpPr>
          <p:spPr>
            <a:xfrm>
              <a:off x="15697200" y="8343900"/>
              <a:ext cx="838200" cy="609600"/>
            </a:xfrm>
            <a:prstGeom prst="actionButtonBlank">
              <a:avLst/>
            </a:prstGeom>
            <a:blipFill>
              <a:blip r:embed="rId11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Custom 26">
            <a:hlinkClick r:id="rId12" action="ppaction://hlinksldjump" highlightClick="1">
              <a:snd r:embed="rId13" name="Sound Effect Salah.wav"/>
            </a:hlinkClick>
          </p:cNvPr>
          <p:cNvSpPr/>
          <p:nvPr/>
        </p:nvSpPr>
        <p:spPr>
          <a:xfrm>
            <a:off x="3962400" y="4914900"/>
            <a:ext cx="47244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C. TIDAK BOLEH BERBELOK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8" name="Action Button: Custom 27">
            <a:hlinkClick r:id="rId12" action="ppaction://hlinksldjump" highlightClick="1">
              <a:snd r:embed="rId13" name="Sound Effect Salah.wav"/>
            </a:hlinkClick>
          </p:cNvPr>
          <p:cNvSpPr/>
          <p:nvPr/>
        </p:nvSpPr>
        <p:spPr>
          <a:xfrm>
            <a:off x="3962400" y="4305300"/>
            <a:ext cx="5181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B. BOLEH BALAPAN DI JALAN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9" name="Action Button: Custom 28">
            <a:hlinkClick r:id="rId12" action="ppaction://hlinksldjump" highlightClick="1">
              <a:snd r:embed="rId13" name="Sound Effect Salah.wav"/>
            </a:hlinkClick>
          </p:cNvPr>
          <p:cNvSpPr/>
          <p:nvPr/>
        </p:nvSpPr>
        <p:spPr>
          <a:xfrm>
            <a:off x="3962400" y="3695700"/>
            <a:ext cx="41148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A. HATI-HATI DI JALAN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30" name="Action Button: Custom 29">
            <a:hlinkClick r:id="rId14" action="ppaction://hlinksldjump" highlightClick="1">
              <a:snd r:embed="rId15" name="BACKSOUND BENAR CORRECT SOUND EFFECT (1).wav"/>
            </a:hlinkClick>
          </p:cNvPr>
          <p:cNvSpPr/>
          <p:nvPr/>
        </p:nvSpPr>
        <p:spPr>
          <a:xfrm>
            <a:off x="3962400" y="5524500"/>
            <a:ext cx="55626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D. HATI-HATI ADA JALAN LICIN</a:t>
            </a:r>
            <a:endParaRPr lang="en-US" sz="40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181" y="8055519"/>
            <a:ext cx="4327692" cy="2226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9297" y="3"/>
            <a:ext cx="3517900" cy="925194"/>
            <a:chOff x="879297" y="3"/>
            <a:chExt cx="3517900" cy="925194"/>
          </a:xfrm>
        </p:grpSpPr>
        <p:sp>
          <p:nvSpPr>
            <p:cNvPr id="4" name="object 4"/>
            <p:cNvSpPr/>
            <p:nvPr/>
          </p:nvSpPr>
          <p:spPr>
            <a:xfrm>
              <a:off x="879424" y="11"/>
              <a:ext cx="3517265" cy="925194"/>
            </a:xfrm>
            <a:custGeom>
              <a:avLst/>
              <a:gdLst/>
              <a:ahLst/>
              <a:cxnLst/>
              <a:rect l="l" t="t" r="r" b="b"/>
              <a:pathLst>
                <a:path w="3517265" h="925194">
                  <a:moveTo>
                    <a:pt x="3516693" y="236308"/>
                  </a:moveTo>
                  <a:lnTo>
                    <a:pt x="3514242" y="192303"/>
                  </a:lnTo>
                  <a:lnTo>
                    <a:pt x="3507041" y="150228"/>
                  </a:lnTo>
                  <a:lnTo>
                    <a:pt x="3495344" y="110172"/>
                  </a:lnTo>
                  <a:lnTo>
                    <a:pt x="3479406" y="72161"/>
                  </a:lnTo>
                  <a:lnTo>
                    <a:pt x="3459467" y="36258"/>
                  </a:lnTo>
                  <a:lnTo>
                    <a:pt x="3435807" y="2540"/>
                  </a:lnTo>
                  <a:lnTo>
                    <a:pt x="3433610" y="0"/>
                  </a:lnTo>
                  <a:lnTo>
                    <a:pt x="150431" y="0"/>
                  </a:lnTo>
                  <a:lnTo>
                    <a:pt x="113995" y="30505"/>
                  </a:lnTo>
                  <a:lnTo>
                    <a:pt x="85026" y="60248"/>
                  </a:lnTo>
                  <a:lnTo>
                    <a:pt x="59905" y="91795"/>
                  </a:lnTo>
                  <a:lnTo>
                    <a:pt x="38862" y="124980"/>
                  </a:lnTo>
                  <a:lnTo>
                    <a:pt x="22123" y="159639"/>
                  </a:lnTo>
                  <a:lnTo>
                    <a:pt x="2463" y="232613"/>
                  </a:lnTo>
                  <a:lnTo>
                    <a:pt x="0" y="270586"/>
                  </a:lnTo>
                  <a:lnTo>
                    <a:pt x="2717" y="308508"/>
                  </a:lnTo>
                  <a:lnTo>
                    <a:pt x="23063" y="380669"/>
                  </a:lnTo>
                  <a:lnTo>
                    <a:pt x="61556" y="446900"/>
                  </a:lnTo>
                  <a:lnTo>
                    <a:pt x="86956" y="477431"/>
                  </a:lnTo>
                  <a:lnTo>
                    <a:pt x="116103" y="506031"/>
                  </a:lnTo>
                  <a:lnTo>
                    <a:pt x="148729" y="532561"/>
                  </a:lnTo>
                  <a:lnTo>
                    <a:pt x="184594" y="556869"/>
                  </a:lnTo>
                  <a:lnTo>
                    <a:pt x="223431" y="578815"/>
                  </a:lnTo>
                  <a:lnTo>
                    <a:pt x="264960" y="598233"/>
                  </a:lnTo>
                  <a:lnTo>
                    <a:pt x="308940" y="614997"/>
                  </a:lnTo>
                  <a:lnTo>
                    <a:pt x="355092" y="628942"/>
                  </a:lnTo>
                  <a:lnTo>
                    <a:pt x="403174" y="639927"/>
                  </a:lnTo>
                  <a:lnTo>
                    <a:pt x="452907" y="647801"/>
                  </a:lnTo>
                  <a:lnTo>
                    <a:pt x="504037" y="652411"/>
                  </a:lnTo>
                  <a:lnTo>
                    <a:pt x="556310" y="653618"/>
                  </a:lnTo>
                  <a:lnTo>
                    <a:pt x="609447" y="651281"/>
                  </a:lnTo>
                  <a:lnTo>
                    <a:pt x="663206" y="645223"/>
                  </a:lnTo>
                  <a:lnTo>
                    <a:pt x="682167" y="677760"/>
                  </a:lnTo>
                  <a:lnTo>
                    <a:pt x="730262" y="737120"/>
                  </a:lnTo>
                  <a:lnTo>
                    <a:pt x="758939" y="763905"/>
                  </a:lnTo>
                  <a:lnTo>
                    <a:pt x="790409" y="788733"/>
                  </a:lnTo>
                  <a:lnTo>
                    <a:pt x="824445" y="811568"/>
                  </a:lnTo>
                  <a:lnTo>
                    <a:pt x="860818" y="832383"/>
                  </a:lnTo>
                  <a:lnTo>
                    <a:pt x="899325" y="851154"/>
                  </a:lnTo>
                  <a:lnTo>
                    <a:pt x="939723" y="867879"/>
                  </a:lnTo>
                  <a:lnTo>
                    <a:pt x="981811" y="882510"/>
                  </a:lnTo>
                  <a:lnTo>
                    <a:pt x="1025334" y="895019"/>
                  </a:lnTo>
                  <a:lnTo>
                    <a:pt x="1070102" y="905408"/>
                  </a:lnTo>
                  <a:lnTo>
                    <a:pt x="1115872" y="913625"/>
                  </a:lnTo>
                  <a:lnTo>
                    <a:pt x="1162418" y="919657"/>
                  </a:lnTo>
                  <a:lnTo>
                    <a:pt x="1209535" y="923480"/>
                  </a:lnTo>
                  <a:lnTo>
                    <a:pt x="1256982" y="925068"/>
                  </a:lnTo>
                  <a:lnTo>
                    <a:pt x="1304544" y="924394"/>
                  </a:lnTo>
                  <a:lnTo>
                    <a:pt x="1352003" y="921448"/>
                  </a:lnTo>
                  <a:lnTo>
                    <a:pt x="1399120" y="916178"/>
                  </a:lnTo>
                  <a:lnTo>
                    <a:pt x="1445679" y="908583"/>
                  </a:lnTo>
                  <a:lnTo>
                    <a:pt x="1491475" y="898626"/>
                  </a:lnTo>
                  <a:lnTo>
                    <a:pt x="1536268" y="886294"/>
                  </a:lnTo>
                  <a:lnTo>
                    <a:pt x="1579829" y="871550"/>
                  </a:lnTo>
                  <a:lnTo>
                    <a:pt x="1621955" y="854379"/>
                  </a:lnTo>
                  <a:lnTo>
                    <a:pt x="1662391" y="834745"/>
                  </a:lnTo>
                  <a:lnTo>
                    <a:pt x="1700949" y="812634"/>
                  </a:lnTo>
                  <a:lnTo>
                    <a:pt x="1737385" y="788022"/>
                  </a:lnTo>
                  <a:lnTo>
                    <a:pt x="1771484" y="760869"/>
                  </a:lnTo>
                  <a:lnTo>
                    <a:pt x="1801177" y="791019"/>
                  </a:lnTo>
                  <a:lnTo>
                    <a:pt x="1833740" y="817994"/>
                  </a:lnTo>
                  <a:lnTo>
                    <a:pt x="1868893" y="841857"/>
                  </a:lnTo>
                  <a:lnTo>
                    <a:pt x="1906308" y="862634"/>
                  </a:lnTo>
                  <a:lnTo>
                    <a:pt x="1945690" y="880351"/>
                  </a:lnTo>
                  <a:lnTo>
                    <a:pt x="1986610" y="895019"/>
                  </a:lnTo>
                  <a:lnTo>
                    <a:pt x="2029091" y="906792"/>
                  </a:lnTo>
                  <a:lnTo>
                    <a:pt x="2072500" y="915581"/>
                  </a:lnTo>
                  <a:lnTo>
                    <a:pt x="2116645" y="921473"/>
                  </a:lnTo>
                  <a:lnTo>
                    <a:pt x="2161197" y="924483"/>
                  </a:lnTo>
                  <a:lnTo>
                    <a:pt x="2205875" y="924674"/>
                  </a:lnTo>
                  <a:lnTo>
                    <a:pt x="2250351" y="922058"/>
                  </a:lnTo>
                  <a:lnTo>
                    <a:pt x="2294318" y="916686"/>
                  </a:lnTo>
                  <a:lnTo>
                    <a:pt x="2337473" y="908583"/>
                  </a:lnTo>
                  <a:lnTo>
                    <a:pt x="2379497" y="897801"/>
                  </a:lnTo>
                  <a:lnTo>
                    <a:pt x="2420112" y="884364"/>
                  </a:lnTo>
                  <a:lnTo>
                    <a:pt x="2458974" y="868311"/>
                  </a:lnTo>
                  <a:lnTo>
                    <a:pt x="2495791" y="849668"/>
                  </a:lnTo>
                  <a:lnTo>
                    <a:pt x="2530259" y="828497"/>
                  </a:lnTo>
                  <a:lnTo>
                    <a:pt x="2562072" y="804811"/>
                  </a:lnTo>
                  <a:lnTo>
                    <a:pt x="2590901" y="778649"/>
                  </a:lnTo>
                  <a:lnTo>
                    <a:pt x="2616466" y="750062"/>
                  </a:lnTo>
                  <a:lnTo>
                    <a:pt x="2656509" y="685723"/>
                  </a:lnTo>
                  <a:lnTo>
                    <a:pt x="2670378" y="650049"/>
                  </a:lnTo>
                  <a:lnTo>
                    <a:pt x="2715387" y="662952"/>
                  </a:lnTo>
                  <a:lnTo>
                    <a:pt x="2761170" y="673087"/>
                  </a:lnTo>
                  <a:lnTo>
                    <a:pt x="2807512" y="680491"/>
                  </a:lnTo>
                  <a:lnTo>
                    <a:pt x="2854172" y="685203"/>
                  </a:lnTo>
                  <a:lnTo>
                    <a:pt x="2900946" y="687260"/>
                  </a:lnTo>
                  <a:lnTo>
                    <a:pt x="2947606" y="686714"/>
                  </a:lnTo>
                  <a:lnTo>
                    <a:pt x="2993923" y="683602"/>
                  </a:lnTo>
                  <a:lnTo>
                    <a:pt x="3039694" y="677964"/>
                  </a:lnTo>
                  <a:lnTo>
                    <a:pt x="3084677" y="669848"/>
                  </a:lnTo>
                  <a:lnTo>
                    <a:pt x="3128645" y="659295"/>
                  </a:lnTo>
                  <a:lnTo>
                    <a:pt x="3159163" y="650049"/>
                  </a:lnTo>
                  <a:lnTo>
                    <a:pt x="3171406" y="646341"/>
                  </a:lnTo>
                  <a:lnTo>
                    <a:pt x="3174390" y="645223"/>
                  </a:lnTo>
                  <a:lnTo>
                    <a:pt x="3212706" y="631024"/>
                  </a:lnTo>
                  <a:lnTo>
                    <a:pt x="3252343" y="613384"/>
                  </a:lnTo>
                  <a:lnTo>
                    <a:pt x="3290074" y="593483"/>
                  </a:lnTo>
                  <a:lnTo>
                    <a:pt x="3325698" y="571347"/>
                  </a:lnTo>
                  <a:lnTo>
                    <a:pt x="3358985" y="547014"/>
                  </a:lnTo>
                  <a:lnTo>
                    <a:pt x="3389719" y="520534"/>
                  </a:lnTo>
                  <a:lnTo>
                    <a:pt x="3417659" y="491947"/>
                  </a:lnTo>
                  <a:lnTo>
                    <a:pt x="3442601" y="461302"/>
                  </a:lnTo>
                  <a:lnTo>
                    <a:pt x="3464318" y="428612"/>
                  </a:lnTo>
                  <a:lnTo>
                    <a:pt x="3482581" y="393954"/>
                  </a:lnTo>
                  <a:lnTo>
                    <a:pt x="3497173" y="357352"/>
                  </a:lnTo>
                  <a:lnTo>
                    <a:pt x="3507867" y="318846"/>
                  </a:lnTo>
                  <a:lnTo>
                    <a:pt x="3514445" y="278485"/>
                  </a:lnTo>
                  <a:lnTo>
                    <a:pt x="3516693" y="236308"/>
                  </a:lnTo>
                  <a:close/>
                </a:path>
              </a:pathLst>
            </a:custGeom>
            <a:solidFill>
              <a:srgbClr val="E3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616" y="3"/>
              <a:ext cx="367665" cy="198755"/>
            </a:xfrm>
            <a:custGeom>
              <a:avLst/>
              <a:gdLst/>
              <a:ahLst/>
              <a:cxnLst/>
              <a:rect l="l" t="t" r="r" b="b"/>
              <a:pathLst>
                <a:path w="367665" h="198755">
                  <a:moveTo>
                    <a:pt x="0" y="198166"/>
                  </a:moveTo>
                  <a:lnTo>
                    <a:pt x="12900" y="159572"/>
                  </a:lnTo>
                  <a:lnTo>
                    <a:pt x="31026" y="122457"/>
                  </a:lnTo>
                  <a:lnTo>
                    <a:pt x="54096" y="87036"/>
                  </a:lnTo>
                  <a:lnTo>
                    <a:pt x="81829" y="53526"/>
                  </a:lnTo>
                  <a:lnTo>
                    <a:pt x="113944" y="22143"/>
                  </a:lnTo>
                  <a:lnTo>
                    <a:pt x="141558" y="0"/>
                  </a:lnTo>
                  <a:lnTo>
                    <a:pt x="367274" y="0"/>
                  </a:lnTo>
                  <a:lnTo>
                    <a:pt x="353351" y="2296"/>
                  </a:lnTo>
                  <a:lnTo>
                    <a:pt x="303436" y="13924"/>
                  </a:lnTo>
                  <a:lnTo>
                    <a:pt x="255689" y="28463"/>
                  </a:lnTo>
                  <a:lnTo>
                    <a:pt x="210323" y="45753"/>
                  </a:lnTo>
                  <a:lnTo>
                    <a:pt x="167551" y="65630"/>
                  </a:lnTo>
                  <a:lnTo>
                    <a:pt x="127583" y="87933"/>
                  </a:lnTo>
                  <a:lnTo>
                    <a:pt x="90632" y="112500"/>
                  </a:lnTo>
                  <a:lnTo>
                    <a:pt x="56910" y="139169"/>
                  </a:lnTo>
                  <a:lnTo>
                    <a:pt x="26629" y="167778"/>
                  </a:lnTo>
                  <a:lnTo>
                    <a:pt x="0" y="1981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349" y="3"/>
              <a:ext cx="147918" cy="127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9284" y="159219"/>
              <a:ext cx="3517900" cy="766445"/>
            </a:xfrm>
            <a:custGeom>
              <a:avLst/>
              <a:gdLst/>
              <a:ahLst/>
              <a:cxnLst/>
              <a:rect l="l" t="t" r="r" b="b"/>
              <a:pathLst>
                <a:path w="3517900" h="766444">
                  <a:moveTo>
                    <a:pt x="3517684" y="85064"/>
                  </a:moveTo>
                  <a:lnTo>
                    <a:pt x="3515728" y="43256"/>
                  </a:lnTo>
                  <a:lnTo>
                    <a:pt x="3509137" y="0"/>
                  </a:lnTo>
                  <a:lnTo>
                    <a:pt x="3498304" y="40830"/>
                  </a:lnTo>
                  <a:lnTo>
                    <a:pt x="3483140" y="79540"/>
                  </a:lnTo>
                  <a:lnTo>
                    <a:pt x="3463912" y="116078"/>
                  </a:lnTo>
                  <a:lnTo>
                    <a:pt x="3440861" y="150393"/>
                  </a:lnTo>
                  <a:lnTo>
                    <a:pt x="3414268" y="182460"/>
                  </a:lnTo>
                  <a:lnTo>
                    <a:pt x="3384385" y="212217"/>
                  </a:lnTo>
                  <a:lnTo>
                    <a:pt x="3351466" y="239610"/>
                  </a:lnTo>
                  <a:lnTo>
                    <a:pt x="3315766" y="264604"/>
                  </a:lnTo>
                  <a:lnTo>
                    <a:pt x="3277565" y="287159"/>
                  </a:lnTo>
                  <a:lnTo>
                    <a:pt x="3237103" y="307213"/>
                  </a:lnTo>
                  <a:lnTo>
                    <a:pt x="3194659" y="324726"/>
                  </a:lnTo>
                  <a:lnTo>
                    <a:pt x="3150476" y="339648"/>
                  </a:lnTo>
                  <a:lnTo>
                    <a:pt x="3103105" y="350380"/>
                  </a:lnTo>
                  <a:lnTo>
                    <a:pt x="3054286" y="355307"/>
                  </a:lnTo>
                  <a:lnTo>
                    <a:pt x="3005455" y="356819"/>
                  </a:lnTo>
                  <a:lnTo>
                    <a:pt x="2956776" y="354952"/>
                  </a:lnTo>
                  <a:lnTo>
                    <a:pt x="2908439" y="349745"/>
                  </a:lnTo>
                  <a:lnTo>
                    <a:pt x="2860624" y="341261"/>
                  </a:lnTo>
                  <a:lnTo>
                    <a:pt x="2813520" y="329539"/>
                  </a:lnTo>
                  <a:lnTo>
                    <a:pt x="2767317" y="314617"/>
                  </a:lnTo>
                  <a:lnTo>
                    <a:pt x="2722194" y="296545"/>
                  </a:lnTo>
                  <a:lnTo>
                    <a:pt x="2678328" y="275374"/>
                  </a:lnTo>
                  <a:lnTo>
                    <a:pt x="2635910" y="251155"/>
                  </a:lnTo>
                  <a:lnTo>
                    <a:pt x="2595118" y="223913"/>
                  </a:lnTo>
                  <a:lnTo>
                    <a:pt x="2556141" y="193700"/>
                  </a:lnTo>
                  <a:lnTo>
                    <a:pt x="2519172" y="160578"/>
                  </a:lnTo>
                  <a:lnTo>
                    <a:pt x="2539073" y="204825"/>
                  </a:lnTo>
                  <a:lnTo>
                    <a:pt x="2562212" y="245529"/>
                  </a:lnTo>
                  <a:lnTo>
                    <a:pt x="2588336" y="282613"/>
                  </a:lnTo>
                  <a:lnTo>
                    <a:pt x="2617165" y="316014"/>
                  </a:lnTo>
                  <a:lnTo>
                    <a:pt x="2648470" y="345681"/>
                  </a:lnTo>
                  <a:lnTo>
                    <a:pt x="2662466" y="356489"/>
                  </a:lnTo>
                  <a:lnTo>
                    <a:pt x="2655011" y="375107"/>
                  </a:lnTo>
                  <a:lnTo>
                    <a:pt x="2633815" y="411708"/>
                  </a:lnTo>
                  <a:lnTo>
                    <a:pt x="2607259" y="446112"/>
                  </a:lnTo>
                  <a:lnTo>
                    <a:pt x="2575699" y="478028"/>
                  </a:lnTo>
                  <a:lnTo>
                    <a:pt x="2539542" y="507199"/>
                  </a:lnTo>
                  <a:lnTo>
                    <a:pt x="2499131" y="533361"/>
                  </a:lnTo>
                  <a:lnTo>
                    <a:pt x="2454872" y="556234"/>
                  </a:lnTo>
                  <a:lnTo>
                    <a:pt x="2407132" y="575551"/>
                  </a:lnTo>
                  <a:lnTo>
                    <a:pt x="2356294" y="591045"/>
                  </a:lnTo>
                  <a:lnTo>
                    <a:pt x="2302713" y="602437"/>
                  </a:lnTo>
                  <a:lnTo>
                    <a:pt x="2246782" y="609473"/>
                  </a:lnTo>
                  <a:lnTo>
                    <a:pt x="2188895" y="611886"/>
                  </a:lnTo>
                  <a:lnTo>
                    <a:pt x="2141651" y="607529"/>
                  </a:lnTo>
                  <a:lnTo>
                    <a:pt x="2095804" y="595261"/>
                  </a:lnTo>
                  <a:lnTo>
                    <a:pt x="2051507" y="576300"/>
                  </a:lnTo>
                  <a:lnTo>
                    <a:pt x="2008962" y="551853"/>
                  </a:lnTo>
                  <a:lnTo>
                    <a:pt x="1968322" y="523151"/>
                  </a:lnTo>
                  <a:lnTo>
                    <a:pt x="1929777" y="491375"/>
                  </a:lnTo>
                  <a:lnTo>
                    <a:pt x="1893493" y="457771"/>
                  </a:lnTo>
                  <a:lnTo>
                    <a:pt x="1859648" y="423532"/>
                  </a:lnTo>
                  <a:lnTo>
                    <a:pt x="1837766" y="399948"/>
                  </a:lnTo>
                  <a:lnTo>
                    <a:pt x="1854390" y="397484"/>
                  </a:lnTo>
                  <a:lnTo>
                    <a:pt x="1894395" y="387248"/>
                  </a:lnTo>
                  <a:lnTo>
                    <a:pt x="1933562" y="372808"/>
                  </a:lnTo>
                  <a:lnTo>
                    <a:pt x="1971611" y="354164"/>
                  </a:lnTo>
                  <a:lnTo>
                    <a:pt x="2008276" y="331317"/>
                  </a:lnTo>
                  <a:lnTo>
                    <a:pt x="2043290" y="304279"/>
                  </a:lnTo>
                  <a:lnTo>
                    <a:pt x="2076386" y="273062"/>
                  </a:lnTo>
                  <a:lnTo>
                    <a:pt x="2107298" y="237693"/>
                  </a:lnTo>
                  <a:lnTo>
                    <a:pt x="2135746" y="198145"/>
                  </a:lnTo>
                  <a:lnTo>
                    <a:pt x="2092921" y="223278"/>
                  </a:lnTo>
                  <a:lnTo>
                    <a:pt x="2048713" y="245135"/>
                  </a:lnTo>
                  <a:lnTo>
                    <a:pt x="2003310" y="263740"/>
                  </a:lnTo>
                  <a:lnTo>
                    <a:pt x="1956917" y="279057"/>
                  </a:lnTo>
                  <a:lnTo>
                    <a:pt x="1909711" y="291096"/>
                  </a:lnTo>
                  <a:lnTo>
                    <a:pt x="1861883" y="299847"/>
                  </a:lnTo>
                  <a:lnTo>
                    <a:pt x="1813623" y="305295"/>
                  </a:lnTo>
                  <a:lnTo>
                    <a:pt x="1765134" y="307441"/>
                  </a:lnTo>
                  <a:lnTo>
                    <a:pt x="1716582" y="306260"/>
                  </a:lnTo>
                  <a:lnTo>
                    <a:pt x="1668183" y="301764"/>
                  </a:lnTo>
                  <a:lnTo>
                    <a:pt x="1620100" y="293928"/>
                  </a:lnTo>
                  <a:lnTo>
                    <a:pt x="1572539" y="282752"/>
                  </a:lnTo>
                  <a:lnTo>
                    <a:pt x="1525676" y="268224"/>
                  </a:lnTo>
                  <a:lnTo>
                    <a:pt x="1479715" y="250342"/>
                  </a:lnTo>
                  <a:lnTo>
                    <a:pt x="1434833" y="229095"/>
                  </a:lnTo>
                  <a:lnTo>
                    <a:pt x="1466519" y="265849"/>
                  </a:lnTo>
                  <a:lnTo>
                    <a:pt x="1500289" y="298297"/>
                  </a:lnTo>
                  <a:lnTo>
                    <a:pt x="1535887" y="326428"/>
                  </a:lnTo>
                  <a:lnTo>
                    <a:pt x="1573047" y="350266"/>
                  </a:lnTo>
                  <a:lnTo>
                    <a:pt x="1611503" y="369798"/>
                  </a:lnTo>
                  <a:lnTo>
                    <a:pt x="1650987" y="385064"/>
                  </a:lnTo>
                  <a:lnTo>
                    <a:pt x="1691220" y="396049"/>
                  </a:lnTo>
                  <a:lnTo>
                    <a:pt x="1696834" y="396989"/>
                  </a:lnTo>
                  <a:lnTo>
                    <a:pt x="1675333" y="415429"/>
                  </a:lnTo>
                  <a:lnTo>
                    <a:pt x="1637106" y="446811"/>
                  </a:lnTo>
                  <a:lnTo>
                    <a:pt x="1596593" y="477951"/>
                  </a:lnTo>
                  <a:lnTo>
                    <a:pt x="1553972" y="507949"/>
                  </a:lnTo>
                  <a:lnTo>
                    <a:pt x="1509420" y="535851"/>
                  </a:lnTo>
                  <a:lnTo>
                    <a:pt x="1463128" y="560755"/>
                  </a:lnTo>
                  <a:lnTo>
                    <a:pt x="1415262" y="581736"/>
                  </a:lnTo>
                  <a:lnTo>
                    <a:pt x="1365999" y="597865"/>
                  </a:lnTo>
                  <a:lnTo>
                    <a:pt x="1315542" y="608228"/>
                  </a:lnTo>
                  <a:lnTo>
                    <a:pt x="1264031" y="611886"/>
                  </a:lnTo>
                  <a:lnTo>
                    <a:pt x="1204747" y="610108"/>
                  </a:lnTo>
                  <a:lnTo>
                    <a:pt x="1147000" y="604913"/>
                  </a:lnTo>
                  <a:lnTo>
                    <a:pt x="1091044" y="596430"/>
                  </a:lnTo>
                  <a:lnTo>
                    <a:pt x="1037120" y="584822"/>
                  </a:lnTo>
                  <a:lnTo>
                    <a:pt x="985469" y="570268"/>
                  </a:lnTo>
                  <a:lnTo>
                    <a:pt x="936345" y="552894"/>
                  </a:lnTo>
                  <a:lnTo>
                    <a:pt x="889977" y="532879"/>
                  </a:lnTo>
                  <a:lnTo>
                    <a:pt x="846632" y="510362"/>
                  </a:lnTo>
                  <a:lnTo>
                    <a:pt x="806526" y="485521"/>
                  </a:lnTo>
                  <a:lnTo>
                    <a:pt x="769924" y="458508"/>
                  </a:lnTo>
                  <a:lnTo>
                    <a:pt x="737057" y="429463"/>
                  </a:lnTo>
                  <a:lnTo>
                    <a:pt x="708456" y="398881"/>
                  </a:lnTo>
                  <a:lnTo>
                    <a:pt x="740625" y="383108"/>
                  </a:lnTo>
                  <a:lnTo>
                    <a:pt x="777290" y="360260"/>
                  </a:lnTo>
                  <a:lnTo>
                    <a:pt x="812304" y="333235"/>
                  </a:lnTo>
                  <a:lnTo>
                    <a:pt x="845400" y="302031"/>
                  </a:lnTo>
                  <a:lnTo>
                    <a:pt x="876312" y="266649"/>
                  </a:lnTo>
                  <a:lnTo>
                    <a:pt x="904760" y="227114"/>
                  </a:lnTo>
                  <a:lnTo>
                    <a:pt x="861936" y="252247"/>
                  </a:lnTo>
                  <a:lnTo>
                    <a:pt x="817727" y="274104"/>
                  </a:lnTo>
                  <a:lnTo>
                    <a:pt x="772337" y="292696"/>
                  </a:lnTo>
                  <a:lnTo>
                    <a:pt x="725944" y="308025"/>
                  </a:lnTo>
                  <a:lnTo>
                    <a:pt x="678738" y="320065"/>
                  </a:lnTo>
                  <a:lnTo>
                    <a:pt x="630910" y="328803"/>
                  </a:lnTo>
                  <a:lnTo>
                    <a:pt x="582663" y="334251"/>
                  </a:lnTo>
                  <a:lnTo>
                    <a:pt x="534174" y="336384"/>
                  </a:lnTo>
                  <a:lnTo>
                    <a:pt x="485622" y="335203"/>
                  </a:lnTo>
                  <a:lnTo>
                    <a:pt x="437222" y="330708"/>
                  </a:lnTo>
                  <a:lnTo>
                    <a:pt x="389140" y="322872"/>
                  </a:lnTo>
                  <a:lnTo>
                    <a:pt x="346798" y="312915"/>
                  </a:lnTo>
                  <a:lnTo>
                    <a:pt x="266763" y="285483"/>
                  </a:lnTo>
                  <a:lnTo>
                    <a:pt x="225183" y="266192"/>
                  </a:lnTo>
                  <a:lnTo>
                    <a:pt x="186270" y="244386"/>
                  </a:lnTo>
                  <a:lnTo>
                    <a:pt x="150291" y="220179"/>
                  </a:lnTo>
                  <a:lnTo>
                    <a:pt x="117513" y="193751"/>
                  </a:lnTo>
                  <a:lnTo>
                    <a:pt x="88201" y="165214"/>
                  </a:lnTo>
                  <a:lnTo>
                    <a:pt x="62623" y="134721"/>
                  </a:lnTo>
                  <a:lnTo>
                    <a:pt x="41059" y="102412"/>
                  </a:lnTo>
                  <a:lnTo>
                    <a:pt x="23761" y="68440"/>
                  </a:lnTo>
                  <a:lnTo>
                    <a:pt x="11010" y="32943"/>
                  </a:lnTo>
                  <a:lnTo>
                    <a:pt x="2959" y="70700"/>
                  </a:lnTo>
                  <a:lnTo>
                    <a:pt x="0" y="107708"/>
                  </a:lnTo>
                  <a:lnTo>
                    <a:pt x="1943" y="143840"/>
                  </a:lnTo>
                  <a:lnTo>
                    <a:pt x="8521" y="178968"/>
                  </a:lnTo>
                  <a:lnTo>
                    <a:pt x="34734" y="245630"/>
                  </a:lnTo>
                  <a:lnTo>
                    <a:pt x="76822" y="306654"/>
                  </a:lnTo>
                  <a:lnTo>
                    <a:pt x="103263" y="334708"/>
                  </a:lnTo>
                  <a:lnTo>
                    <a:pt x="132981" y="360946"/>
                  </a:lnTo>
                  <a:lnTo>
                    <a:pt x="165760" y="385254"/>
                  </a:lnTo>
                  <a:lnTo>
                    <a:pt x="201383" y="407466"/>
                  </a:lnTo>
                  <a:lnTo>
                    <a:pt x="239598" y="427482"/>
                  </a:lnTo>
                  <a:lnTo>
                    <a:pt x="280200" y="445135"/>
                  </a:lnTo>
                  <a:lnTo>
                    <a:pt x="322948" y="460324"/>
                  </a:lnTo>
                  <a:lnTo>
                    <a:pt x="367626" y="472897"/>
                  </a:lnTo>
                  <a:lnTo>
                    <a:pt x="413994" y="482714"/>
                  </a:lnTo>
                  <a:lnTo>
                    <a:pt x="461835" y="489661"/>
                  </a:lnTo>
                  <a:lnTo>
                    <a:pt x="510921" y="493598"/>
                  </a:lnTo>
                  <a:lnTo>
                    <a:pt x="561022" y="494385"/>
                  </a:lnTo>
                  <a:lnTo>
                    <a:pt x="611898" y="491896"/>
                  </a:lnTo>
                  <a:lnTo>
                    <a:pt x="663346" y="485990"/>
                  </a:lnTo>
                  <a:lnTo>
                    <a:pt x="682269" y="518464"/>
                  </a:lnTo>
                  <a:lnTo>
                    <a:pt x="730275" y="577761"/>
                  </a:lnTo>
                  <a:lnTo>
                    <a:pt x="758913" y="604532"/>
                  </a:lnTo>
                  <a:lnTo>
                    <a:pt x="790346" y="629335"/>
                  </a:lnTo>
                  <a:lnTo>
                    <a:pt x="824357" y="652170"/>
                  </a:lnTo>
                  <a:lnTo>
                    <a:pt x="860717" y="672985"/>
                  </a:lnTo>
                  <a:lnTo>
                    <a:pt x="899198" y="691769"/>
                  </a:lnTo>
                  <a:lnTo>
                    <a:pt x="939571" y="708507"/>
                  </a:lnTo>
                  <a:lnTo>
                    <a:pt x="981646" y="723150"/>
                  </a:lnTo>
                  <a:lnTo>
                    <a:pt x="1025156" y="735685"/>
                  </a:lnTo>
                  <a:lnTo>
                    <a:pt x="1069911" y="746086"/>
                  </a:lnTo>
                  <a:lnTo>
                    <a:pt x="1115669" y="754341"/>
                  </a:lnTo>
                  <a:lnTo>
                    <a:pt x="1162227" y="760399"/>
                  </a:lnTo>
                  <a:lnTo>
                    <a:pt x="1209332" y="764247"/>
                  </a:lnTo>
                  <a:lnTo>
                    <a:pt x="1256792" y="765860"/>
                  </a:lnTo>
                  <a:lnTo>
                    <a:pt x="1304366" y="765213"/>
                  </a:lnTo>
                  <a:lnTo>
                    <a:pt x="1351826" y="762279"/>
                  </a:lnTo>
                  <a:lnTo>
                    <a:pt x="1398955" y="757047"/>
                  </a:lnTo>
                  <a:lnTo>
                    <a:pt x="1445539" y="749465"/>
                  </a:lnTo>
                  <a:lnTo>
                    <a:pt x="1491348" y="739521"/>
                  </a:lnTo>
                  <a:lnTo>
                    <a:pt x="1536166" y="727189"/>
                  </a:lnTo>
                  <a:lnTo>
                    <a:pt x="1579753" y="712457"/>
                  </a:lnTo>
                  <a:lnTo>
                    <a:pt x="1621891" y="695274"/>
                  </a:lnTo>
                  <a:lnTo>
                    <a:pt x="1662366" y="675627"/>
                  </a:lnTo>
                  <a:lnTo>
                    <a:pt x="1700949" y="653491"/>
                  </a:lnTo>
                  <a:lnTo>
                    <a:pt x="1737423" y="628853"/>
                  </a:lnTo>
                  <a:lnTo>
                    <a:pt x="1771561" y="601662"/>
                  </a:lnTo>
                  <a:lnTo>
                    <a:pt x="1801329" y="631875"/>
                  </a:lnTo>
                  <a:lnTo>
                    <a:pt x="1833981" y="658914"/>
                  </a:lnTo>
                  <a:lnTo>
                    <a:pt x="1869211" y="682815"/>
                  </a:lnTo>
                  <a:lnTo>
                    <a:pt x="1906689" y="703605"/>
                  </a:lnTo>
                  <a:lnTo>
                    <a:pt x="1946109" y="721334"/>
                  </a:lnTo>
                  <a:lnTo>
                    <a:pt x="1987194" y="736041"/>
                  </a:lnTo>
                  <a:lnTo>
                    <a:pt x="2029599" y="747750"/>
                  </a:lnTo>
                  <a:lnTo>
                    <a:pt x="2073046" y="756513"/>
                  </a:lnTo>
                  <a:lnTo>
                    <a:pt x="2117204" y="762368"/>
                  </a:lnTo>
                  <a:lnTo>
                    <a:pt x="2161768" y="765340"/>
                  </a:lnTo>
                  <a:lnTo>
                    <a:pt x="2206447" y="765479"/>
                  </a:lnTo>
                  <a:lnTo>
                    <a:pt x="2250922" y="762812"/>
                  </a:lnTo>
                  <a:lnTo>
                    <a:pt x="2294877" y="757389"/>
                  </a:lnTo>
                  <a:lnTo>
                    <a:pt x="2338019" y="749249"/>
                  </a:lnTo>
                  <a:lnTo>
                    <a:pt x="2380043" y="738416"/>
                  </a:lnTo>
                  <a:lnTo>
                    <a:pt x="2420620" y="724941"/>
                  </a:lnTo>
                  <a:lnTo>
                    <a:pt x="2459456" y="708850"/>
                  </a:lnTo>
                  <a:lnTo>
                    <a:pt x="2496235" y="690194"/>
                  </a:lnTo>
                  <a:lnTo>
                    <a:pt x="2530665" y="668997"/>
                  </a:lnTo>
                  <a:lnTo>
                    <a:pt x="2562428" y="645312"/>
                  </a:lnTo>
                  <a:lnTo>
                    <a:pt x="2591219" y="619175"/>
                  </a:lnTo>
                  <a:lnTo>
                    <a:pt x="2616720" y="590600"/>
                  </a:lnTo>
                  <a:lnTo>
                    <a:pt x="2656649" y="526364"/>
                  </a:lnTo>
                  <a:lnTo>
                    <a:pt x="2670454" y="490778"/>
                  </a:lnTo>
                  <a:lnTo>
                    <a:pt x="2716339" y="503923"/>
                  </a:lnTo>
                  <a:lnTo>
                    <a:pt x="2762821" y="514197"/>
                  </a:lnTo>
                  <a:lnTo>
                    <a:pt x="2809722" y="521627"/>
                  </a:lnTo>
                  <a:lnTo>
                    <a:pt x="2856827" y="526275"/>
                  </a:lnTo>
                  <a:lnTo>
                    <a:pt x="2903905" y="528218"/>
                  </a:lnTo>
                  <a:lnTo>
                    <a:pt x="2950768" y="527494"/>
                  </a:lnTo>
                  <a:lnTo>
                    <a:pt x="2997187" y="524167"/>
                  </a:lnTo>
                  <a:lnTo>
                    <a:pt x="3042958" y="518299"/>
                  </a:lnTo>
                  <a:lnTo>
                    <a:pt x="3087878" y="509943"/>
                  </a:lnTo>
                  <a:lnTo>
                    <a:pt x="3131718" y="499160"/>
                  </a:lnTo>
                  <a:lnTo>
                    <a:pt x="3174288" y="485990"/>
                  </a:lnTo>
                  <a:lnTo>
                    <a:pt x="3215360" y="470522"/>
                  </a:lnTo>
                  <a:lnTo>
                    <a:pt x="3254743" y="452793"/>
                  </a:lnTo>
                  <a:lnTo>
                    <a:pt x="3292195" y="432866"/>
                  </a:lnTo>
                  <a:lnTo>
                    <a:pt x="3327539" y="410794"/>
                  </a:lnTo>
                  <a:lnTo>
                    <a:pt x="3360534" y="386651"/>
                  </a:lnTo>
                  <a:lnTo>
                    <a:pt x="3390989" y="360476"/>
                  </a:lnTo>
                  <a:lnTo>
                    <a:pt x="3418687" y="332320"/>
                  </a:lnTo>
                  <a:lnTo>
                    <a:pt x="3443427" y="302272"/>
                  </a:lnTo>
                  <a:lnTo>
                    <a:pt x="3464979" y="270370"/>
                  </a:lnTo>
                  <a:lnTo>
                    <a:pt x="3483140" y="236664"/>
                  </a:lnTo>
                  <a:lnTo>
                    <a:pt x="3497707" y="201218"/>
                  </a:lnTo>
                  <a:lnTo>
                    <a:pt x="3508451" y="164109"/>
                  </a:lnTo>
                  <a:lnTo>
                    <a:pt x="3515182" y="125361"/>
                  </a:lnTo>
                  <a:lnTo>
                    <a:pt x="3517684" y="85064"/>
                  </a:lnTo>
                  <a:close/>
                </a:path>
              </a:pathLst>
            </a:custGeom>
            <a:solidFill>
              <a:srgbClr val="B5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494" y="11"/>
              <a:ext cx="1644650" cy="111125"/>
            </a:xfrm>
            <a:custGeom>
              <a:avLst/>
              <a:gdLst/>
              <a:ahLst/>
              <a:cxnLst/>
              <a:rect l="l" t="t" r="r" b="b"/>
              <a:pathLst>
                <a:path w="1644650" h="111125">
                  <a:moveTo>
                    <a:pt x="700913" y="79667"/>
                  </a:moveTo>
                  <a:lnTo>
                    <a:pt x="669239" y="42913"/>
                  </a:lnTo>
                  <a:lnTo>
                    <a:pt x="635469" y="10464"/>
                  </a:lnTo>
                  <a:lnTo>
                    <a:pt x="623900" y="1333"/>
                  </a:lnTo>
                  <a:lnTo>
                    <a:pt x="622223" y="0"/>
                  </a:lnTo>
                  <a:lnTo>
                    <a:pt x="98285" y="0"/>
                  </a:lnTo>
                  <a:lnTo>
                    <a:pt x="92468" y="4483"/>
                  </a:lnTo>
                  <a:lnTo>
                    <a:pt x="59372" y="35699"/>
                  </a:lnTo>
                  <a:lnTo>
                    <a:pt x="28460" y="71069"/>
                  </a:lnTo>
                  <a:lnTo>
                    <a:pt x="0" y="110617"/>
                  </a:lnTo>
                  <a:lnTo>
                    <a:pt x="42837" y="85483"/>
                  </a:lnTo>
                  <a:lnTo>
                    <a:pt x="87045" y="63627"/>
                  </a:lnTo>
                  <a:lnTo>
                    <a:pt x="132448" y="45021"/>
                  </a:lnTo>
                  <a:lnTo>
                    <a:pt x="178841" y="29705"/>
                  </a:lnTo>
                  <a:lnTo>
                    <a:pt x="226047" y="17665"/>
                  </a:lnTo>
                  <a:lnTo>
                    <a:pt x="273875" y="8915"/>
                  </a:lnTo>
                  <a:lnTo>
                    <a:pt x="322122" y="3467"/>
                  </a:lnTo>
                  <a:lnTo>
                    <a:pt x="370624" y="1333"/>
                  </a:lnTo>
                  <a:lnTo>
                    <a:pt x="419163" y="2501"/>
                  </a:lnTo>
                  <a:lnTo>
                    <a:pt x="467575" y="7010"/>
                  </a:lnTo>
                  <a:lnTo>
                    <a:pt x="515658" y="14833"/>
                  </a:lnTo>
                  <a:lnTo>
                    <a:pt x="563219" y="26009"/>
                  </a:lnTo>
                  <a:lnTo>
                    <a:pt x="610082" y="40538"/>
                  </a:lnTo>
                  <a:lnTo>
                    <a:pt x="656043" y="58420"/>
                  </a:lnTo>
                  <a:lnTo>
                    <a:pt x="700913" y="79667"/>
                  </a:lnTo>
                  <a:close/>
                </a:path>
                <a:path w="1644650" h="111125">
                  <a:moveTo>
                    <a:pt x="1644408" y="0"/>
                  </a:moveTo>
                  <a:lnTo>
                    <a:pt x="1637449" y="0"/>
                  </a:lnTo>
                  <a:lnTo>
                    <a:pt x="1632369" y="7061"/>
                  </a:lnTo>
                  <a:lnTo>
                    <a:pt x="164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8131" y="0"/>
            <a:ext cx="6941371" cy="21770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39550" y="5533640"/>
            <a:ext cx="2031364" cy="1114425"/>
            <a:chOff x="839550" y="5533640"/>
            <a:chExt cx="2031364" cy="1114425"/>
          </a:xfrm>
        </p:grpSpPr>
        <p:sp>
          <p:nvSpPr>
            <p:cNvPr id="11" name="object 11"/>
            <p:cNvSpPr/>
            <p:nvPr/>
          </p:nvSpPr>
          <p:spPr>
            <a:xfrm>
              <a:off x="839550" y="6039306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0" y="61955"/>
                  </a:moveTo>
                  <a:lnTo>
                    <a:pt x="1304924" y="61955"/>
                  </a:lnTo>
                  <a:lnTo>
                    <a:pt x="1304924" y="0"/>
                  </a:lnTo>
                  <a:lnTo>
                    <a:pt x="0" y="0"/>
                  </a:lnTo>
                  <a:lnTo>
                    <a:pt x="0" y="6195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550" y="6101261"/>
              <a:ext cx="1304925" cy="62230"/>
            </a:xfrm>
            <a:custGeom>
              <a:avLst/>
              <a:gdLst/>
              <a:ahLst/>
              <a:cxnLst/>
              <a:rect l="l" t="t" r="r" b="b"/>
              <a:pathLst>
                <a:path w="1304925" h="62229">
                  <a:moveTo>
                    <a:pt x="1304924" y="0"/>
                  </a:moveTo>
                  <a:lnTo>
                    <a:pt x="1304924" y="61955"/>
                  </a:lnTo>
                  <a:lnTo>
                    <a:pt x="0" y="61955"/>
                  </a:lnTo>
                  <a:lnTo>
                    <a:pt x="0" y="0"/>
                  </a:lnTo>
                  <a:lnTo>
                    <a:pt x="1304924" y="0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6253" y="5533640"/>
              <a:ext cx="1114424" cy="1114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032785" y="4739011"/>
            <a:ext cx="767080" cy="3023870"/>
            <a:chOff x="17032785" y="4739011"/>
            <a:chExt cx="767080" cy="3023870"/>
          </a:xfrm>
        </p:grpSpPr>
        <p:sp>
          <p:nvSpPr>
            <p:cNvPr id="15" name="object 15"/>
            <p:cNvSpPr/>
            <p:nvPr/>
          </p:nvSpPr>
          <p:spPr>
            <a:xfrm>
              <a:off x="17206735" y="5533643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42" y="0"/>
                  </a:moveTo>
                  <a:lnTo>
                    <a:pt x="147078" y="0"/>
                  </a:lnTo>
                  <a:lnTo>
                    <a:pt x="147078" y="2107768"/>
                  </a:lnTo>
                  <a:lnTo>
                    <a:pt x="0" y="2107768"/>
                  </a:lnTo>
                  <a:lnTo>
                    <a:pt x="0" y="2228850"/>
                  </a:lnTo>
                  <a:lnTo>
                    <a:pt x="209042" y="2228850"/>
                  </a:lnTo>
                  <a:lnTo>
                    <a:pt x="209042" y="2107768"/>
                  </a:lnTo>
                  <a:lnTo>
                    <a:pt x="209042" y="0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15777" y="5534151"/>
              <a:ext cx="209550" cy="2228850"/>
            </a:xfrm>
            <a:custGeom>
              <a:avLst/>
              <a:gdLst/>
              <a:ahLst/>
              <a:cxnLst/>
              <a:rect l="l" t="t" r="r" b="b"/>
              <a:pathLst>
                <a:path w="209550" h="2228850">
                  <a:moveTo>
                    <a:pt x="209003" y="2107793"/>
                  </a:moveTo>
                  <a:lnTo>
                    <a:pt x="61950" y="2107793"/>
                  </a:lnTo>
                  <a:lnTo>
                    <a:pt x="61950" y="0"/>
                  </a:lnTo>
                  <a:lnTo>
                    <a:pt x="0" y="0"/>
                  </a:lnTo>
                  <a:lnTo>
                    <a:pt x="0" y="2107793"/>
                  </a:lnTo>
                  <a:lnTo>
                    <a:pt x="0" y="2228418"/>
                  </a:lnTo>
                  <a:lnTo>
                    <a:pt x="209003" y="2228418"/>
                  </a:lnTo>
                  <a:lnTo>
                    <a:pt x="209003" y="2107793"/>
                  </a:lnTo>
                  <a:close/>
                </a:path>
              </a:pathLst>
            </a:custGeom>
            <a:solidFill>
              <a:srgbClr val="3D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2785" y="4739011"/>
              <a:ext cx="767080" cy="767080"/>
            </a:xfrm>
            <a:custGeom>
              <a:avLst/>
              <a:gdLst/>
              <a:ahLst/>
              <a:cxnLst/>
              <a:rect l="l" t="t" r="r" b="b"/>
              <a:pathLst>
                <a:path w="767080" h="767079">
                  <a:moveTo>
                    <a:pt x="383216" y="766471"/>
                  </a:moveTo>
                  <a:lnTo>
                    <a:pt x="331339" y="763595"/>
                  </a:lnTo>
                  <a:lnTo>
                    <a:pt x="283742" y="754527"/>
                  </a:lnTo>
                  <a:lnTo>
                    <a:pt x="237978" y="738601"/>
                  </a:lnTo>
                  <a:lnTo>
                    <a:pt x="191601" y="715153"/>
                  </a:lnTo>
                  <a:lnTo>
                    <a:pt x="148118" y="686696"/>
                  </a:lnTo>
                  <a:lnTo>
                    <a:pt x="111441" y="655050"/>
                  </a:lnTo>
                  <a:lnTo>
                    <a:pt x="79786" y="618385"/>
                  </a:lnTo>
                  <a:lnTo>
                    <a:pt x="51369" y="574908"/>
                  </a:lnTo>
                  <a:lnTo>
                    <a:pt x="27913" y="528497"/>
                  </a:lnTo>
                  <a:lnTo>
                    <a:pt x="11969" y="482733"/>
                  </a:lnTo>
                  <a:lnTo>
                    <a:pt x="2883" y="435133"/>
                  </a:lnTo>
                  <a:lnTo>
                    <a:pt x="0" y="383254"/>
                  </a:lnTo>
                  <a:lnTo>
                    <a:pt x="2883" y="331350"/>
                  </a:lnTo>
                  <a:lnTo>
                    <a:pt x="11969" y="283742"/>
                  </a:lnTo>
                  <a:lnTo>
                    <a:pt x="27913" y="237977"/>
                  </a:lnTo>
                  <a:lnTo>
                    <a:pt x="51369" y="191601"/>
                  </a:lnTo>
                  <a:lnTo>
                    <a:pt x="79786" y="148118"/>
                  </a:lnTo>
                  <a:lnTo>
                    <a:pt x="111441" y="111441"/>
                  </a:lnTo>
                  <a:lnTo>
                    <a:pt x="148118" y="79786"/>
                  </a:lnTo>
                  <a:lnTo>
                    <a:pt x="191601" y="51369"/>
                  </a:lnTo>
                  <a:lnTo>
                    <a:pt x="237978" y="27913"/>
                  </a:lnTo>
                  <a:lnTo>
                    <a:pt x="283742" y="11969"/>
                  </a:lnTo>
                  <a:lnTo>
                    <a:pt x="331339" y="2883"/>
                  </a:lnTo>
                  <a:lnTo>
                    <a:pt x="383216" y="0"/>
                  </a:lnTo>
                  <a:lnTo>
                    <a:pt x="435122" y="2883"/>
                  </a:lnTo>
                  <a:lnTo>
                    <a:pt x="482733" y="11969"/>
                  </a:lnTo>
                  <a:lnTo>
                    <a:pt x="528498" y="27913"/>
                  </a:lnTo>
                  <a:lnTo>
                    <a:pt x="574882" y="51369"/>
                  </a:lnTo>
                  <a:lnTo>
                    <a:pt x="618385" y="79786"/>
                  </a:lnTo>
                  <a:lnTo>
                    <a:pt x="655050" y="111441"/>
                  </a:lnTo>
                  <a:lnTo>
                    <a:pt x="686696" y="148118"/>
                  </a:lnTo>
                  <a:lnTo>
                    <a:pt x="715127" y="191601"/>
                  </a:lnTo>
                  <a:lnTo>
                    <a:pt x="738601" y="237977"/>
                  </a:lnTo>
                  <a:lnTo>
                    <a:pt x="754527" y="283742"/>
                  </a:lnTo>
                  <a:lnTo>
                    <a:pt x="763595" y="331350"/>
                  </a:lnTo>
                  <a:lnTo>
                    <a:pt x="766470" y="383254"/>
                  </a:lnTo>
                  <a:lnTo>
                    <a:pt x="763595" y="435133"/>
                  </a:lnTo>
                  <a:lnTo>
                    <a:pt x="754527" y="482733"/>
                  </a:lnTo>
                  <a:lnTo>
                    <a:pt x="738601" y="528497"/>
                  </a:lnTo>
                  <a:lnTo>
                    <a:pt x="715153" y="574869"/>
                  </a:lnTo>
                  <a:lnTo>
                    <a:pt x="686696" y="618385"/>
                  </a:lnTo>
                  <a:lnTo>
                    <a:pt x="655050" y="655050"/>
                  </a:lnTo>
                  <a:lnTo>
                    <a:pt x="618385" y="686696"/>
                  </a:lnTo>
                  <a:lnTo>
                    <a:pt x="574908" y="715114"/>
                  </a:lnTo>
                  <a:lnTo>
                    <a:pt x="528498" y="738601"/>
                  </a:lnTo>
                  <a:lnTo>
                    <a:pt x="482733" y="754527"/>
                  </a:lnTo>
                  <a:lnTo>
                    <a:pt x="435122" y="763595"/>
                  </a:lnTo>
                  <a:lnTo>
                    <a:pt x="383216" y="76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390900" y="3162300"/>
            <a:ext cx="1150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3600" dirty="0" smtClean="0">
                <a:latin typeface="Rockwell Condensed" pitchFamily="18" charset="0"/>
              </a:rPr>
              <a:t>APA YANG HARUS DILAKUKAN SEBAGAI PENGGUNA JALAN AGAR SELAMAT ATAU TIDAK TERSESAT DALAM MELAKUKAN PERJALANAN?</a:t>
            </a:r>
          </a:p>
          <a:p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030200" y="8343900"/>
            <a:ext cx="3505200" cy="609600"/>
            <a:chOff x="13030200" y="8343900"/>
            <a:chExt cx="3505200" cy="609600"/>
          </a:xfrm>
        </p:grpSpPr>
        <p:grpSp>
          <p:nvGrpSpPr>
            <p:cNvPr id="20" name="Group 19"/>
            <p:cNvGrpSpPr/>
            <p:nvPr/>
          </p:nvGrpSpPr>
          <p:grpSpPr>
            <a:xfrm>
              <a:off x="13030200" y="8343900"/>
              <a:ext cx="2171700" cy="609600"/>
              <a:chOff x="7391400" y="6362700"/>
              <a:chExt cx="2171700" cy="609600"/>
            </a:xfrm>
          </p:grpSpPr>
          <p:sp>
            <p:nvSpPr>
              <p:cNvPr id="22" name="Action Button: Custom 21">
                <a:hlinkClick r:id="" action="ppaction://hlinkshowjump?jump=previousslide" highlightClick="1"/>
              </p:cNvPr>
              <p:cNvSpPr/>
              <p:nvPr/>
            </p:nvSpPr>
            <p:spPr>
              <a:xfrm>
                <a:off x="73914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6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ction Button: Custom 22">
                <a:hlinkClick r:id="rId7" action="ppaction://hlinksldjump" highlightClick="1">
                  <a:snd r:embed="rId8" name="🎶 Backsound Ceria Aesthetic No Copyright __ Bright Whistle✨ (mp3cut.net).wav"/>
                </a:hlinkClick>
              </p:cNvPr>
              <p:cNvSpPr/>
              <p:nvPr/>
            </p:nvSpPr>
            <p:spPr>
              <a:xfrm>
                <a:off x="8724900" y="6362700"/>
                <a:ext cx="838200" cy="609600"/>
              </a:xfrm>
              <a:prstGeom prst="actionButtonBlank">
                <a:avLst/>
              </a:prstGeom>
              <a:blipFill dpi="0" rotWithShape="0">
                <a:blip r:embed="rId9"/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Action Button: Custom 20">
              <a:hlinkClick r:id="" action="ppaction://hlinkshowjump?jump=nextslide" highlightClick="1"/>
            </p:cNvPr>
            <p:cNvSpPr/>
            <p:nvPr/>
          </p:nvSpPr>
          <p:spPr>
            <a:xfrm>
              <a:off x="15697200" y="8343900"/>
              <a:ext cx="838200" cy="609600"/>
            </a:xfrm>
            <a:prstGeom prst="actionButtonBlank">
              <a:avLst/>
            </a:prstGeom>
            <a:blipFill>
              <a:blip r:embed="rId10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ction Button: Custom 23">
            <a:hlinkClick r:id="rId11" action="ppaction://hlinksldjump" highlightClick="1">
              <a:snd r:embed="rId12" name="BACKSOUND BENAR CORRECT SOUND EFFECT (1).wav"/>
            </a:hlinkClick>
          </p:cNvPr>
          <p:cNvSpPr/>
          <p:nvPr/>
        </p:nvSpPr>
        <p:spPr>
          <a:xfrm>
            <a:off x="3429000" y="4305300"/>
            <a:ext cx="115062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A. MENAATI RAMBU LALU LINTAS YANG ADA DI SEPANJANG JALAN</a:t>
            </a:r>
            <a:endParaRPr lang="en-US" sz="36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5" name="Action Button: Custom 24">
            <a:hlinkClick r:id="rId13" action="ppaction://hlinksldjump" highlightClick="1">
              <a:snd r:embed="rId14" name="Sound Effect Salah.wav"/>
            </a:hlinkClick>
          </p:cNvPr>
          <p:cNvSpPr/>
          <p:nvPr/>
        </p:nvSpPr>
        <p:spPr>
          <a:xfrm>
            <a:off x="3429000" y="5905500"/>
            <a:ext cx="54102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D. MENEROBOS LAMPU MERAH</a:t>
            </a:r>
            <a:endParaRPr lang="en-US" sz="36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6" name="Action Button: Custom 25">
            <a:hlinkClick r:id="rId13" action="ppaction://hlinksldjump" highlightClick="1">
              <a:snd r:embed="rId14" name="Sound Effect Salah.wav"/>
            </a:hlinkClick>
          </p:cNvPr>
          <p:cNvSpPr/>
          <p:nvPr/>
        </p:nvSpPr>
        <p:spPr>
          <a:xfrm>
            <a:off x="3429000" y="5372100"/>
            <a:ext cx="88392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C. TIDAK MENGIKUTI ARAH ATAU PETUNJUK JALAN</a:t>
            </a:r>
            <a:endParaRPr lang="en-US" sz="36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  <p:sp>
        <p:nvSpPr>
          <p:cNvPr id="27" name="Action Button: Custom 26">
            <a:hlinkClick r:id="rId13" action="ppaction://hlinksldjump" highlightClick="1">
              <a:snd r:embed="rId14" name="Sound Effect Salah.wav"/>
            </a:hlinkClick>
          </p:cNvPr>
          <p:cNvSpPr/>
          <p:nvPr/>
        </p:nvSpPr>
        <p:spPr>
          <a:xfrm>
            <a:off x="3429000" y="4838700"/>
            <a:ext cx="10591800" cy="533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ysClr val="windowText" lastClr="000000"/>
                </a:solidFill>
                <a:latin typeface="Rockwell Condensed" pitchFamily="18" charset="0"/>
              </a:rPr>
              <a:t>B. MENGENDARAI KENDARAAN DENGAN KONDISI MENGANTUK</a:t>
            </a:r>
            <a:endParaRPr lang="en-US" sz="3600" dirty="0">
              <a:solidFill>
                <a:sysClr val="windowText" lastClr="0000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407</Words>
  <Application>Microsoft Office PowerPoint</Application>
  <PresentationFormat>Custom</PresentationFormat>
  <Paragraphs>95</Paragraphs>
  <Slides>19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Tambahkan judul</dc:title>
  <dc:creator>45. Sabita Husnia Sholikatiddini</dc:creator>
  <cp:keywords>DAFUinhPOIM,BAFILBgMGNg</cp:keywords>
  <cp:lastModifiedBy>user</cp:lastModifiedBy>
  <cp:revision>7</cp:revision>
  <dcterms:created xsi:type="dcterms:W3CDTF">2022-12-12T11:21:26Z</dcterms:created>
  <dcterms:modified xsi:type="dcterms:W3CDTF">2022-12-15T13:46:40Z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2022-12-12T00:00:00Z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2022-12-12T00:00:00Z</vt:filetime>
  </property>
</Properties>
</file>